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embeddedFontLst>
    <p:embeddedFont>
      <p:font typeface="OPPOSans B" panose="02010600030101010101" charset="-122"/>
      <p:regular r:id="rId28"/>
    </p:embeddedFont>
    <p:embeddedFont>
      <p:font typeface="OPPOSans H" panose="02010600030101010101" charset="-122"/>
      <p:regular r:id="rId29"/>
    </p:embeddedFont>
    <p:embeddedFont>
      <p:font typeface="OPPOSans L" panose="02010600030101010101" charset="-122"/>
      <p:regular r:id="rId30"/>
    </p:embeddedFont>
    <p:embeddedFont>
      <p:font typeface="OPPOSans R" panose="02010600030101010101" charset="-122"/>
      <p:regular r:id="rId31"/>
    </p:embeddedFont>
    <p:embeddedFont>
      <p:font typeface="Source Han Sans" panose="02010600030101010101" charset="-122"/>
      <p:regular r:id="rId32"/>
    </p:embeddedFont>
    <p:embeddedFont>
      <p:font typeface="Source Han Sans CN Bold" panose="02010600030101010101" charset="-122"/>
      <p:bold r:id="rId33"/>
    </p:embeddedFont>
  </p:embeddedFontLst>
  <p:custDataLst>
    <p:tags r:id="rId34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8385" y="4650105"/>
            <a:ext cx="1341755" cy="19558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367905" y="2287270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27059" y="5243218"/>
            <a:ext cx="299102" cy="324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40000">
            <a:off x="7633972" y="1630046"/>
            <a:ext cx="3597909" cy="3597909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460000" flipH="1">
            <a:off x="7452926" y="1449000"/>
            <a:ext cx="3960000" cy="396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460000" flipH="1">
            <a:off x="7772404" y="1768856"/>
            <a:ext cx="3320338" cy="3320338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19495" y="5280025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45352" y="968631"/>
            <a:ext cx="1347106" cy="168227"/>
          </a:xfrm>
          <a:custGeom>
            <a:avLst/>
            <a:gdLst>
              <a:gd name="connsiteX0" fmla="*/ 352097 w 933462"/>
              <a:gd name="connsiteY0" fmla="*/ 23127 h 116571"/>
              <a:gd name="connsiteX1" fmla="*/ 347248 w 933462"/>
              <a:gd name="connsiteY1" fmla="*/ 27830 h 116571"/>
              <a:gd name="connsiteX2" fmla="*/ 347248 w 933462"/>
              <a:gd name="connsiteY2" fmla="*/ 27903 h 116571"/>
              <a:gd name="connsiteX3" fmla="*/ 347248 w 933462"/>
              <a:gd name="connsiteY3" fmla="*/ 51572 h 116571"/>
              <a:gd name="connsiteX4" fmla="*/ 352024 w 933462"/>
              <a:gd name="connsiteY4" fmla="*/ 56350 h 116571"/>
              <a:gd name="connsiteX5" fmla="*/ 352097 w 933462"/>
              <a:gd name="connsiteY5" fmla="*/ 56349 h 116571"/>
              <a:gd name="connsiteX6" fmla="*/ 381701 w 933462"/>
              <a:gd name="connsiteY6" fmla="*/ 56349 h 116571"/>
              <a:gd name="connsiteX7" fmla="*/ 398928 w 933462"/>
              <a:gd name="connsiteY7" fmla="*/ 40281 h 116571"/>
              <a:gd name="connsiteX8" fmla="*/ 382941 w 933462"/>
              <a:gd name="connsiteY8" fmla="*/ 23136 h 116571"/>
              <a:gd name="connsiteX9" fmla="*/ 382280 w 933462"/>
              <a:gd name="connsiteY9" fmla="*/ 23127 h 116571"/>
              <a:gd name="connsiteX10" fmla="*/ 876860 w 933462"/>
              <a:gd name="connsiteY10" fmla="*/ 22403 h 116571"/>
              <a:gd name="connsiteX11" fmla="*/ 876860 w 933462"/>
              <a:gd name="connsiteY11" fmla="*/ 22475 h 116571"/>
              <a:gd name="connsiteX12" fmla="*/ 839366 w 933462"/>
              <a:gd name="connsiteY12" fmla="*/ 59824 h 116571"/>
              <a:gd name="connsiteX13" fmla="*/ 876715 w 933462"/>
              <a:gd name="connsiteY13" fmla="*/ 97318 h 116571"/>
              <a:gd name="connsiteX14" fmla="*/ 914209 w 933462"/>
              <a:gd name="connsiteY14" fmla="*/ 59969 h 116571"/>
              <a:gd name="connsiteX15" fmla="*/ 914209 w 933462"/>
              <a:gd name="connsiteY15" fmla="*/ 59896 h 116571"/>
              <a:gd name="connsiteX16" fmla="*/ 876860 w 933462"/>
              <a:gd name="connsiteY16" fmla="*/ 22403 h 116571"/>
              <a:gd name="connsiteX17" fmla="*/ 635544 w 933462"/>
              <a:gd name="connsiteY17" fmla="*/ 20517 h 116571"/>
              <a:gd name="connsiteX18" fmla="*/ 635108 w 933462"/>
              <a:gd name="connsiteY18" fmla="*/ 20520 h 116571"/>
              <a:gd name="connsiteX19" fmla="*/ 598050 w 933462"/>
              <a:gd name="connsiteY19" fmla="*/ 58302 h 116571"/>
              <a:gd name="connsiteX20" fmla="*/ 635831 w 933462"/>
              <a:gd name="connsiteY20" fmla="*/ 95359 h 116571"/>
              <a:gd name="connsiteX21" fmla="*/ 672890 w 933462"/>
              <a:gd name="connsiteY21" fmla="*/ 57869 h 116571"/>
              <a:gd name="connsiteX22" fmla="*/ 635544 w 933462"/>
              <a:gd name="connsiteY22" fmla="*/ 20517 h 116571"/>
              <a:gd name="connsiteX23" fmla="*/ 152470 w 933462"/>
              <a:gd name="connsiteY23" fmla="*/ 20377 h 116571"/>
              <a:gd name="connsiteX24" fmla="*/ 152470 w 933462"/>
              <a:gd name="connsiteY24" fmla="*/ 20666 h 116571"/>
              <a:gd name="connsiteX25" fmla="*/ 114832 w 933462"/>
              <a:gd name="connsiteY25" fmla="*/ 58160 h 116571"/>
              <a:gd name="connsiteX26" fmla="*/ 152325 w 933462"/>
              <a:gd name="connsiteY26" fmla="*/ 95799 h 116571"/>
              <a:gd name="connsiteX27" fmla="*/ 189963 w 933462"/>
              <a:gd name="connsiteY27" fmla="*/ 58305 h 116571"/>
              <a:gd name="connsiteX28" fmla="*/ 189963 w 933462"/>
              <a:gd name="connsiteY28" fmla="*/ 58160 h 116571"/>
              <a:gd name="connsiteX29" fmla="*/ 152615 w 933462"/>
              <a:gd name="connsiteY29" fmla="*/ 20377 h 116571"/>
              <a:gd name="connsiteX30" fmla="*/ 152470 w 933462"/>
              <a:gd name="connsiteY30" fmla="*/ 20377 h 116571"/>
              <a:gd name="connsiteX31" fmla="*/ 222896 w 933462"/>
              <a:gd name="connsiteY31" fmla="*/ 3512 h 116571"/>
              <a:gd name="connsiteX32" fmla="*/ 232885 w 933462"/>
              <a:gd name="connsiteY32" fmla="*/ 3512 h 116571"/>
              <a:gd name="connsiteX33" fmla="*/ 237662 w 933462"/>
              <a:gd name="connsiteY33" fmla="*/ 8289 h 116571"/>
              <a:gd name="connsiteX34" fmla="*/ 237662 w 933462"/>
              <a:gd name="connsiteY34" fmla="*/ 62286 h 116571"/>
              <a:gd name="connsiteX35" fmla="*/ 266684 w 933462"/>
              <a:gd name="connsiteY35" fmla="*/ 94281 h 116571"/>
              <a:gd name="connsiteX36" fmla="*/ 298679 w 933462"/>
              <a:gd name="connsiteY36" fmla="*/ 65258 h 116571"/>
              <a:gd name="connsiteX37" fmla="*/ 298679 w 933462"/>
              <a:gd name="connsiteY37" fmla="*/ 62286 h 116571"/>
              <a:gd name="connsiteX38" fmla="*/ 298679 w 933462"/>
              <a:gd name="connsiteY38" fmla="*/ 8289 h 116571"/>
              <a:gd name="connsiteX39" fmla="*/ 303457 w 933462"/>
              <a:gd name="connsiteY39" fmla="*/ 3512 h 116571"/>
              <a:gd name="connsiteX40" fmla="*/ 313445 w 933462"/>
              <a:gd name="connsiteY40" fmla="*/ 3512 h 116571"/>
              <a:gd name="connsiteX41" fmla="*/ 318223 w 933462"/>
              <a:gd name="connsiteY41" fmla="*/ 8289 h 116571"/>
              <a:gd name="connsiteX42" fmla="*/ 318223 w 933462"/>
              <a:gd name="connsiteY42" fmla="*/ 62647 h 116571"/>
              <a:gd name="connsiteX43" fmla="*/ 268279 w 933462"/>
              <a:gd name="connsiteY43" fmla="*/ 112735 h 116571"/>
              <a:gd name="connsiteX44" fmla="*/ 268207 w 933462"/>
              <a:gd name="connsiteY44" fmla="*/ 112735 h 116571"/>
              <a:gd name="connsiteX45" fmla="*/ 218120 w 933462"/>
              <a:gd name="connsiteY45" fmla="*/ 62647 h 116571"/>
              <a:gd name="connsiteX46" fmla="*/ 218120 w 933462"/>
              <a:gd name="connsiteY46" fmla="*/ 8289 h 116571"/>
              <a:gd name="connsiteX47" fmla="*/ 222896 w 933462"/>
              <a:gd name="connsiteY47" fmla="*/ 3512 h 116571"/>
              <a:gd name="connsiteX48" fmla="*/ 87400 w 933462"/>
              <a:gd name="connsiteY48" fmla="*/ 3512 h 116571"/>
              <a:gd name="connsiteX49" fmla="*/ 96810 w 933462"/>
              <a:gd name="connsiteY49" fmla="*/ 3512 h 116571"/>
              <a:gd name="connsiteX50" fmla="*/ 101325 w 933462"/>
              <a:gd name="connsiteY50" fmla="*/ 8537 h 116571"/>
              <a:gd name="connsiteX51" fmla="*/ 100646 w 933462"/>
              <a:gd name="connsiteY51" fmla="*/ 10750 h 116571"/>
              <a:gd name="connsiteX52" fmla="*/ 61704 w 933462"/>
              <a:gd name="connsiteY52" fmla="*/ 64602 h 116571"/>
              <a:gd name="connsiteX53" fmla="*/ 60402 w 933462"/>
              <a:gd name="connsiteY53" fmla="*/ 68727 h 116571"/>
              <a:gd name="connsiteX54" fmla="*/ 60402 w 933462"/>
              <a:gd name="connsiteY54" fmla="*/ 107958 h 116571"/>
              <a:gd name="connsiteX55" fmla="*/ 55624 w 933462"/>
              <a:gd name="connsiteY55" fmla="*/ 112735 h 116571"/>
              <a:gd name="connsiteX56" fmla="*/ 45564 w 933462"/>
              <a:gd name="connsiteY56" fmla="*/ 112735 h 116571"/>
              <a:gd name="connsiteX57" fmla="*/ 40786 w 933462"/>
              <a:gd name="connsiteY57" fmla="*/ 107958 h 116571"/>
              <a:gd name="connsiteX58" fmla="*/ 40786 w 933462"/>
              <a:gd name="connsiteY58" fmla="*/ 68727 h 116571"/>
              <a:gd name="connsiteX59" fmla="*/ 39484 w 933462"/>
              <a:gd name="connsiteY59" fmla="*/ 64602 h 116571"/>
              <a:gd name="connsiteX60" fmla="*/ 687 w 933462"/>
              <a:gd name="connsiteY60" fmla="*/ 11112 h 116571"/>
              <a:gd name="connsiteX61" fmla="*/ 2310 w 933462"/>
              <a:gd name="connsiteY61" fmla="*/ 4554 h 116571"/>
              <a:gd name="connsiteX62" fmla="*/ 4523 w 933462"/>
              <a:gd name="connsiteY62" fmla="*/ 3874 h 116571"/>
              <a:gd name="connsiteX63" fmla="*/ 14222 w 933462"/>
              <a:gd name="connsiteY63" fmla="*/ 3874 h 116571"/>
              <a:gd name="connsiteX64" fmla="*/ 17842 w 933462"/>
              <a:gd name="connsiteY64" fmla="*/ 5539 h 116571"/>
              <a:gd name="connsiteX65" fmla="*/ 46794 w 933462"/>
              <a:gd name="connsiteY65" fmla="*/ 46434 h 116571"/>
              <a:gd name="connsiteX66" fmla="*/ 50702 w 933462"/>
              <a:gd name="connsiteY66" fmla="*/ 48388 h 116571"/>
              <a:gd name="connsiteX67" fmla="*/ 54539 w 933462"/>
              <a:gd name="connsiteY67" fmla="*/ 46434 h 116571"/>
              <a:gd name="connsiteX68" fmla="*/ 83491 w 933462"/>
              <a:gd name="connsiteY68" fmla="*/ 5539 h 116571"/>
              <a:gd name="connsiteX69" fmla="*/ 87400 w 933462"/>
              <a:gd name="connsiteY69" fmla="*/ 3512 h 116571"/>
              <a:gd name="connsiteX70" fmla="*/ 332699 w 933462"/>
              <a:gd name="connsiteY70" fmla="*/ 3511 h 116571"/>
              <a:gd name="connsiteX71" fmla="*/ 381484 w 933462"/>
              <a:gd name="connsiteY71" fmla="*/ 3511 h 116571"/>
              <a:gd name="connsiteX72" fmla="*/ 407252 w 933462"/>
              <a:gd name="connsiteY72" fmla="*/ 13644 h 116571"/>
              <a:gd name="connsiteX73" fmla="*/ 418688 w 933462"/>
              <a:gd name="connsiteY73" fmla="*/ 38471 h 116571"/>
              <a:gd name="connsiteX74" fmla="*/ 401533 w 933462"/>
              <a:gd name="connsiteY74" fmla="*/ 70681 h 116571"/>
              <a:gd name="connsiteX75" fmla="*/ 399796 w 933462"/>
              <a:gd name="connsiteY75" fmla="*/ 76689 h 116571"/>
              <a:gd name="connsiteX76" fmla="*/ 413838 w 933462"/>
              <a:gd name="connsiteY76" fmla="*/ 106148 h 116571"/>
              <a:gd name="connsiteX77" fmla="*/ 412215 w 933462"/>
              <a:gd name="connsiteY77" fmla="*/ 112706 h 116571"/>
              <a:gd name="connsiteX78" fmla="*/ 409496 w 933462"/>
              <a:gd name="connsiteY78" fmla="*/ 113386 h 116571"/>
              <a:gd name="connsiteX79" fmla="*/ 399145 w 933462"/>
              <a:gd name="connsiteY79" fmla="*/ 112734 h 116571"/>
              <a:gd name="connsiteX80" fmla="*/ 394874 w 933462"/>
              <a:gd name="connsiteY80" fmla="*/ 109984 h 116571"/>
              <a:gd name="connsiteX81" fmla="*/ 379892 w 933462"/>
              <a:gd name="connsiteY81" fmla="*/ 78643 h 116571"/>
              <a:gd name="connsiteX82" fmla="*/ 375621 w 933462"/>
              <a:gd name="connsiteY82" fmla="*/ 75964 h 116571"/>
              <a:gd name="connsiteX83" fmla="*/ 352097 w 933462"/>
              <a:gd name="connsiteY83" fmla="*/ 75964 h 116571"/>
              <a:gd name="connsiteX84" fmla="*/ 347248 w 933462"/>
              <a:gd name="connsiteY84" fmla="*/ 80669 h 116571"/>
              <a:gd name="connsiteX85" fmla="*/ 347248 w 933462"/>
              <a:gd name="connsiteY85" fmla="*/ 80742 h 116571"/>
              <a:gd name="connsiteX86" fmla="*/ 347248 w 933462"/>
              <a:gd name="connsiteY86" fmla="*/ 107885 h 116571"/>
              <a:gd name="connsiteX87" fmla="*/ 342543 w 933462"/>
              <a:gd name="connsiteY87" fmla="*/ 112733 h 116571"/>
              <a:gd name="connsiteX88" fmla="*/ 342470 w 933462"/>
              <a:gd name="connsiteY88" fmla="*/ 112734 h 116571"/>
              <a:gd name="connsiteX89" fmla="*/ 332699 w 933462"/>
              <a:gd name="connsiteY89" fmla="*/ 112734 h 116571"/>
              <a:gd name="connsiteX90" fmla="*/ 327922 w 933462"/>
              <a:gd name="connsiteY90" fmla="*/ 107885 h 116571"/>
              <a:gd name="connsiteX91" fmla="*/ 327922 w 933462"/>
              <a:gd name="connsiteY91" fmla="*/ 8288 h 116571"/>
              <a:gd name="connsiteX92" fmla="*/ 332699 w 933462"/>
              <a:gd name="connsiteY92" fmla="*/ 3511 h 116571"/>
              <a:gd name="connsiteX93" fmla="*/ 876571 w 933462"/>
              <a:gd name="connsiteY93" fmla="*/ 3077 h 116571"/>
              <a:gd name="connsiteX94" fmla="*/ 933462 w 933462"/>
              <a:gd name="connsiteY94" fmla="*/ 59680 h 116571"/>
              <a:gd name="connsiteX95" fmla="*/ 933462 w 933462"/>
              <a:gd name="connsiteY95" fmla="*/ 59824 h 116571"/>
              <a:gd name="connsiteX96" fmla="*/ 876860 w 933462"/>
              <a:gd name="connsiteY96" fmla="*/ 116571 h 116571"/>
              <a:gd name="connsiteX97" fmla="*/ 819968 w 933462"/>
              <a:gd name="connsiteY97" fmla="*/ 59969 h 116571"/>
              <a:gd name="connsiteX98" fmla="*/ 876571 w 933462"/>
              <a:gd name="connsiteY98" fmla="*/ 3077 h 116571"/>
              <a:gd name="connsiteX99" fmla="*/ 490562 w 933462"/>
              <a:gd name="connsiteY99" fmla="*/ 2570 h 116571"/>
              <a:gd name="connsiteX100" fmla="*/ 500985 w 933462"/>
              <a:gd name="connsiteY100" fmla="*/ 2570 h 116571"/>
              <a:gd name="connsiteX101" fmla="*/ 505763 w 933462"/>
              <a:gd name="connsiteY101" fmla="*/ 7348 h 116571"/>
              <a:gd name="connsiteX102" fmla="*/ 505763 w 933462"/>
              <a:gd name="connsiteY102" fmla="*/ 89500 h 116571"/>
              <a:gd name="connsiteX103" fmla="*/ 510539 w 933462"/>
              <a:gd name="connsiteY103" fmla="*/ 94277 h 116571"/>
              <a:gd name="connsiteX104" fmla="*/ 569674 w 933462"/>
              <a:gd name="connsiteY104" fmla="*/ 94277 h 116571"/>
              <a:gd name="connsiteX105" fmla="*/ 574452 w 933462"/>
              <a:gd name="connsiteY105" fmla="*/ 99054 h 116571"/>
              <a:gd name="connsiteX106" fmla="*/ 574452 w 933462"/>
              <a:gd name="connsiteY106" fmla="*/ 108681 h 116571"/>
              <a:gd name="connsiteX107" fmla="*/ 569821 w 933462"/>
              <a:gd name="connsiteY107" fmla="*/ 113458 h 116571"/>
              <a:gd name="connsiteX108" fmla="*/ 569674 w 933462"/>
              <a:gd name="connsiteY108" fmla="*/ 113458 h 116571"/>
              <a:gd name="connsiteX109" fmla="*/ 490562 w 933462"/>
              <a:gd name="connsiteY109" fmla="*/ 113458 h 116571"/>
              <a:gd name="connsiteX110" fmla="*/ 485786 w 933462"/>
              <a:gd name="connsiteY110" fmla="*/ 108827 h 116571"/>
              <a:gd name="connsiteX111" fmla="*/ 485786 w 933462"/>
              <a:gd name="connsiteY111" fmla="*/ 108681 h 116571"/>
              <a:gd name="connsiteX112" fmla="*/ 485786 w 933462"/>
              <a:gd name="connsiteY112" fmla="*/ 7348 h 116571"/>
              <a:gd name="connsiteX113" fmla="*/ 490562 w 933462"/>
              <a:gd name="connsiteY113" fmla="*/ 2570 h 116571"/>
              <a:gd name="connsiteX114" fmla="*/ 635108 w 933462"/>
              <a:gd name="connsiteY114" fmla="*/ 1122 h 116571"/>
              <a:gd name="connsiteX115" fmla="*/ 691855 w 933462"/>
              <a:gd name="connsiteY115" fmla="*/ 57869 h 116571"/>
              <a:gd name="connsiteX116" fmla="*/ 635108 w 933462"/>
              <a:gd name="connsiteY116" fmla="*/ 114616 h 116571"/>
              <a:gd name="connsiteX117" fmla="*/ 578361 w 933462"/>
              <a:gd name="connsiteY117" fmla="*/ 57869 h 116571"/>
              <a:gd name="connsiteX118" fmla="*/ 635108 w 933462"/>
              <a:gd name="connsiteY118" fmla="*/ 1122 h 116571"/>
              <a:gd name="connsiteX119" fmla="*/ 153049 w 933462"/>
              <a:gd name="connsiteY119" fmla="*/ 980 h 116571"/>
              <a:gd name="connsiteX120" fmla="*/ 209651 w 933462"/>
              <a:gd name="connsiteY120" fmla="*/ 57871 h 116571"/>
              <a:gd name="connsiteX121" fmla="*/ 152760 w 933462"/>
              <a:gd name="connsiteY121" fmla="*/ 114763 h 116571"/>
              <a:gd name="connsiteX122" fmla="*/ 152470 w 933462"/>
              <a:gd name="connsiteY122" fmla="*/ 114762 h 116571"/>
              <a:gd name="connsiteX123" fmla="*/ 95869 w 933462"/>
              <a:gd name="connsiteY123" fmla="*/ 57582 h 116571"/>
              <a:gd name="connsiteX124" fmla="*/ 153049 w 933462"/>
              <a:gd name="connsiteY124" fmla="*/ 980 h 116571"/>
              <a:gd name="connsiteX125" fmla="*/ 758517 w 933462"/>
              <a:gd name="connsiteY125" fmla="*/ 37 h 116571"/>
              <a:gd name="connsiteX126" fmla="*/ 792464 w 933462"/>
              <a:gd name="connsiteY126" fmla="*/ 11329 h 116571"/>
              <a:gd name="connsiteX127" fmla="*/ 800498 w 933462"/>
              <a:gd name="connsiteY127" fmla="*/ 18567 h 116571"/>
              <a:gd name="connsiteX128" fmla="*/ 800643 w 933462"/>
              <a:gd name="connsiteY128" fmla="*/ 18774 h 116571"/>
              <a:gd name="connsiteX129" fmla="*/ 799340 w 933462"/>
              <a:gd name="connsiteY129" fmla="*/ 25298 h 116571"/>
              <a:gd name="connsiteX130" fmla="*/ 791233 w 933462"/>
              <a:gd name="connsiteY130" fmla="*/ 30944 h 116571"/>
              <a:gd name="connsiteX131" fmla="*/ 785153 w 933462"/>
              <a:gd name="connsiteY131" fmla="*/ 30438 h 116571"/>
              <a:gd name="connsiteX132" fmla="*/ 782982 w 933462"/>
              <a:gd name="connsiteY132" fmla="*/ 28411 h 116571"/>
              <a:gd name="connsiteX133" fmla="*/ 782548 w 933462"/>
              <a:gd name="connsiteY133" fmla="*/ 27976 h 116571"/>
              <a:gd name="connsiteX134" fmla="*/ 758662 w 933462"/>
              <a:gd name="connsiteY134" fmla="*/ 19363 h 116571"/>
              <a:gd name="connsiteX135" fmla="*/ 757070 w 933462"/>
              <a:gd name="connsiteY135" fmla="*/ 19363 h 116571"/>
              <a:gd name="connsiteX136" fmla="*/ 754464 w 933462"/>
              <a:gd name="connsiteY136" fmla="*/ 19363 h 116571"/>
              <a:gd name="connsiteX137" fmla="*/ 747805 w 933462"/>
              <a:gd name="connsiteY137" fmla="*/ 20738 h 116571"/>
              <a:gd name="connsiteX138" fmla="*/ 721978 w 933462"/>
              <a:gd name="connsiteY138" fmla="*/ 48438 h 116571"/>
              <a:gd name="connsiteX139" fmla="*/ 750338 w 933462"/>
              <a:gd name="connsiteY139" fmla="*/ 93120 h 116571"/>
              <a:gd name="connsiteX140" fmla="*/ 753378 w 933462"/>
              <a:gd name="connsiteY140" fmla="*/ 93699 h 116571"/>
              <a:gd name="connsiteX141" fmla="*/ 754319 w 933462"/>
              <a:gd name="connsiteY141" fmla="*/ 93699 h 116571"/>
              <a:gd name="connsiteX142" fmla="*/ 761557 w 933462"/>
              <a:gd name="connsiteY142" fmla="*/ 93699 h 116571"/>
              <a:gd name="connsiteX143" fmla="*/ 767131 w 933462"/>
              <a:gd name="connsiteY143" fmla="*/ 92902 h 116571"/>
              <a:gd name="connsiteX144" fmla="*/ 768144 w 933462"/>
              <a:gd name="connsiteY144" fmla="*/ 92902 h 116571"/>
              <a:gd name="connsiteX145" fmla="*/ 769157 w 933462"/>
              <a:gd name="connsiteY145" fmla="*/ 92902 h 116571"/>
              <a:gd name="connsiteX146" fmla="*/ 773427 w 933462"/>
              <a:gd name="connsiteY146" fmla="*/ 91382 h 116571"/>
              <a:gd name="connsiteX147" fmla="*/ 774296 w 933462"/>
              <a:gd name="connsiteY147" fmla="*/ 91382 h 116571"/>
              <a:gd name="connsiteX148" fmla="*/ 775092 w 933462"/>
              <a:gd name="connsiteY148" fmla="*/ 91021 h 116571"/>
              <a:gd name="connsiteX149" fmla="*/ 775961 w 933462"/>
              <a:gd name="connsiteY149" fmla="*/ 90586 h 116571"/>
              <a:gd name="connsiteX150" fmla="*/ 777915 w 933462"/>
              <a:gd name="connsiteY150" fmla="*/ 89573 h 116571"/>
              <a:gd name="connsiteX151" fmla="*/ 778494 w 933462"/>
              <a:gd name="connsiteY151" fmla="*/ 89573 h 116571"/>
              <a:gd name="connsiteX152" fmla="*/ 791306 w 933462"/>
              <a:gd name="connsiteY152" fmla="*/ 73432 h 116571"/>
              <a:gd name="connsiteX153" fmla="*/ 790582 w 933462"/>
              <a:gd name="connsiteY153" fmla="*/ 69596 h 116571"/>
              <a:gd name="connsiteX154" fmla="*/ 787470 w 933462"/>
              <a:gd name="connsiteY154" fmla="*/ 68293 h 116571"/>
              <a:gd name="connsiteX155" fmla="*/ 766552 w 933462"/>
              <a:gd name="connsiteY155" fmla="*/ 68293 h 116571"/>
              <a:gd name="connsiteX156" fmla="*/ 761774 w 933462"/>
              <a:gd name="connsiteY156" fmla="*/ 63516 h 116571"/>
              <a:gd name="connsiteX157" fmla="*/ 761774 w 933462"/>
              <a:gd name="connsiteY157" fmla="*/ 53744 h 116571"/>
              <a:gd name="connsiteX158" fmla="*/ 766552 w 933462"/>
              <a:gd name="connsiteY158" fmla="*/ 48967 h 116571"/>
              <a:gd name="connsiteX159" fmla="*/ 809980 w 933462"/>
              <a:gd name="connsiteY159" fmla="*/ 48967 h 116571"/>
              <a:gd name="connsiteX160" fmla="*/ 810414 w 933462"/>
              <a:gd name="connsiteY160" fmla="*/ 48967 h 116571"/>
              <a:gd name="connsiteX161" fmla="*/ 812977 w 933462"/>
              <a:gd name="connsiteY161" fmla="*/ 49853 h 116571"/>
              <a:gd name="connsiteX162" fmla="*/ 814034 w 933462"/>
              <a:gd name="connsiteY162" fmla="*/ 56422 h 116571"/>
              <a:gd name="connsiteX163" fmla="*/ 814034 w 933462"/>
              <a:gd name="connsiteY163" fmla="*/ 61272 h 116571"/>
              <a:gd name="connsiteX164" fmla="*/ 794997 w 933462"/>
              <a:gd name="connsiteY164" fmla="*/ 103615 h 116571"/>
              <a:gd name="connsiteX165" fmla="*/ 793188 w 933462"/>
              <a:gd name="connsiteY165" fmla="*/ 105135 h 116571"/>
              <a:gd name="connsiteX166" fmla="*/ 792246 w 933462"/>
              <a:gd name="connsiteY166" fmla="*/ 105931 h 116571"/>
              <a:gd name="connsiteX167" fmla="*/ 790437 w 933462"/>
              <a:gd name="connsiteY167" fmla="*/ 107234 h 116571"/>
              <a:gd name="connsiteX168" fmla="*/ 789496 w 933462"/>
              <a:gd name="connsiteY168" fmla="*/ 107885 h 116571"/>
              <a:gd name="connsiteX169" fmla="*/ 787687 w 933462"/>
              <a:gd name="connsiteY169" fmla="*/ 109044 h 116571"/>
              <a:gd name="connsiteX170" fmla="*/ 787325 w 933462"/>
              <a:gd name="connsiteY170" fmla="*/ 109044 h 116571"/>
              <a:gd name="connsiteX171" fmla="*/ 786384 w 933462"/>
              <a:gd name="connsiteY171" fmla="*/ 109623 h 116571"/>
              <a:gd name="connsiteX172" fmla="*/ 784502 w 933462"/>
              <a:gd name="connsiteY172" fmla="*/ 110708 h 116571"/>
              <a:gd name="connsiteX173" fmla="*/ 784068 w 933462"/>
              <a:gd name="connsiteY173" fmla="*/ 110708 h 116571"/>
              <a:gd name="connsiteX174" fmla="*/ 781028 w 933462"/>
              <a:gd name="connsiteY174" fmla="*/ 112156 h 116571"/>
              <a:gd name="connsiteX175" fmla="*/ 780521 w 933462"/>
              <a:gd name="connsiteY175" fmla="*/ 112156 h 116571"/>
              <a:gd name="connsiteX176" fmla="*/ 778567 w 933462"/>
              <a:gd name="connsiteY176" fmla="*/ 112880 h 116571"/>
              <a:gd name="connsiteX177" fmla="*/ 777626 w 933462"/>
              <a:gd name="connsiteY177" fmla="*/ 112880 h 116571"/>
              <a:gd name="connsiteX178" fmla="*/ 777047 w 933462"/>
              <a:gd name="connsiteY178" fmla="*/ 112880 h 116571"/>
              <a:gd name="connsiteX179" fmla="*/ 775454 w 933462"/>
              <a:gd name="connsiteY179" fmla="*/ 113459 h 116571"/>
              <a:gd name="connsiteX180" fmla="*/ 774803 w 933462"/>
              <a:gd name="connsiteY180" fmla="*/ 113459 h 116571"/>
              <a:gd name="connsiteX181" fmla="*/ 773862 w 933462"/>
              <a:gd name="connsiteY181" fmla="*/ 113459 h 116571"/>
              <a:gd name="connsiteX182" fmla="*/ 773211 w 933462"/>
              <a:gd name="connsiteY182" fmla="*/ 113459 h 116571"/>
              <a:gd name="connsiteX183" fmla="*/ 771690 w 933462"/>
              <a:gd name="connsiteY183" fmla="*/ 113459 h 116571"/>
              <a:gd name="connsiteX184" fmla="*/ 770967 w 933462"/>
              <a:gd name="connsiteY184" fmla="*/ 113459 h 116571"/>
              <a:gd name="connsiteX185" fmla="*/ 770098 w 933462"/>
              <a:gd name="connsiteY185" fmla="*/ 113459 h 116571"/>
              <a:gd name="connsiteX186" fmla="*/ 769302 w 933462"/>
              <a:gd name="connsiteY186" fmla="*/ 113459 h 116571"/>
              <a:gd name="connsiteX187" fmla="*/ 767854 w 933462"/>
              <a:gd name="connsiteY187" fmla="*/ 113459 h 116571"/>
              <a:gd name="connsiteX188" fmla="*/ 767058 w 933462"/>
              <a:gd name="connsiteY188" fmla="*/ 113459 h 116571"/>
              <a:gd name="connsiteX189" fmla="*/ 766189 w 933462"/>
              <a:gd name="connsiteY189" fmla="*/ 113459 h 116571"/>
              <a:gd name="connsiteX190" fmla="*/ 765249 w 933462"/>
              <a:gd name="connsiteY190" fmla="*/ 113459 h 116571"/>
              <a:gd name="connsiteX191" fmla="*/ 763946 w 933462"/>
              <a:gd name="connsiteY191" fmla="*/ 113459 h 116571"/>
              <a:gd name="connsiteX192" fmla="*/ 758517 w 933462"/>
              <a:gd name="connsiteY192" fmla="*/ 113459 h 116571"/>
              <a:gd name="connsiteX193" fmla="*/ 754464 w 933462"/>
              <a:gd name="connsiteY193" fmla="*/ 113459 h 116571"/>
              <a:gd name="connsiteX194" fmla="*/ 699780 w 933462"/>
              <a:gd name="connsiteY194" fmla="*/ 54721 h 116571"/>
              <a:gd name="connsiteX195" fmla="*/ 758517 w 933462"/>
              <a:gd name="connsiteY195" fmla="*/ 37 h 116571"/>
            </a:gdLst>
            <a:ahLst/>
            <a:cxnLst/>
            <a:rect l="l" t="t" r="r" b="b"/>
            <a:pathLst>
              <a:path w="933462" h="116571">
                <a:moveTo>
                  <a:pt x="352097" y="23127"/>
                </a:moveTo>
                <a:cubicBezTo>
                  <a:pt x="349459" y="23086"/>
                  <a:pt x="347288" y="25193"/>
                  <a:pt x="347248" y="27830"/>
                </a:cubicBezTo>
                <a:cubicBezTo>
                  <a:pt x="347248" y="27855"/>
                  <a:pt x="347248" y="27879"/>
                  <a:pt x="347248" y="27903"/>
                </a:cubicBezTo>
                <a:lnTo>
                  <a:pt x="347248" y="51572"/>
                </a:lnTo>
                <a:cubicBezTo>
                  <a:pt x="347248" y="54211"/>
                  <a:pt x="349385" y="56349"/>
                  <a:pt x="352024" y="56350"/>
                </a:cubicBezTo>
                <a:cubicBezTo>
                  <a:pt x="352049" y="56350"/>
                  <a:pt x="352072" y="56350"/>
                  <a:pt x="352097" y="56349"/>
                </a:cubicBezTo>
                <a:lnTo>
                  <a:pt x="381701" y="56349"/>
                </a:lnTo>
                <a:cubicBezTo>
                  <a:pt x="390809" y="56442"/>
                  <a:pt x="398388" y="49373"/>
                  <a:pt x="398928" y="40281"/>
                </a:cubicBezTo>
                <a:cubicBezTo>
                  <a:pt x="399247" y="31131"/>
                  <a:pt x="392091" y="23456"/>
                  <a:pt x="382941" y="23136"/>
                </a:cubicBezTo>
                <a:cubicBezTo>
                  <a:pt x="382722" y="23129"/>
                  <a:pt x="382501" y="23125"/>
                  <a:pt x="382280" y="23127"/>
                </a:cubicBezTo>
                <a:close/>
                <a:moveTo>
                  <a:pt x="876860" y="22403"/>
                </a:moveTo>
                <a:lnTo>
                  <a:pt x="876860" y="22475"/>
                </a:lnTo>
                <a:cubicBezTo>
                  <a:pt x="856195" y="22436"/>
                  <a:pt x="839410" y="39157"/>
                  <a:pt x="839366" y="59824"/>
                </a:cubicBezTo>
                <a:cubicBezTo>
                  <a:pt x="839323" y="80491"/>
                  <a:pt x="856050" y="97278"/>
                  <a:pt x="876715" y="97318"/>
                </a:cubicBezTo>
                <a:cubicBezTo>
                  <a:pt x="897380" y="97358"/>
                  <a:pt x="914166" y="80636"/>
                  <a:pt x="914209" y="59969"/>
                </a:cubicBezTo>
                <a:cubicBezTo>
                  <a:pt x="914209" y="59945"/>
                  <a:pt x="914209" y="59921"/>
                  <a:pt x="914209" y="59896"/>
                </a:cubicBezTo>
                <a:cubicBezTo>
                  <a:pt x="914209" y="39246"/>
                  <a:pt x="897511" y="22483"/>
                  <a:pt x="876860" y="22403"/>
                </a:cubicBezTo>
                <a:close/>
                <a:moveTo>
                  <a:pt x="635544" y="20517"/>
                </a:moveTo>
                <a:cubicBezTo>
                  <a:pt x="635399" y="20517"/>
                  <a:pt x="635253" y="20519"/>
                  <a:pt x="635108" y="20520"/>
                </a:cubicBezTo>
                <a:cubicBezTo>
                  <a:pt x="614441" y="20720"/>
                  <a:pt x="597850" y="37636"/>
                  <a:pt x="598050" y="58302"/>
                </a:cubicBezTo>
                <a:cubicBezTo>
                  <a:pt x="598251" y="78967"/>
                  <a:pt x="615165" y="95559"/>
                  <a:pt x="635831" y="95359"/>
                </a:cubicBezTo>
                <a:cubicBezTo>
                  <a:pt x="656384" y="95160"/>
                  <a:pt x="672930" y="78422"/>
                  <a:pt x="672890" y="57869"/>
                </a:cubicBezTo>
                <a:cubicBezTo>
                  <a:pt x="672892" y="37242"/>
                  <a:pt x="656172" y="20519"/>
                  <a:pt x="635544" y="20517"/>
                </a:cubicBezTo>
                <a:close/>
                <a:moveTo>
                  <a:pt x="152470" y="20377"/>
                </a:moveTo>
                <a:lnTo>
                  <a:pt x="152470" y="20666"/>
                </a:lnTo>
                <a:cubicBezTo>
                  <a:pt x="131722" y="20627"/>
                  <a:pt x="114871" y="37412"/>
                  <a:pt x="114832" y="58160"/>
                </a:cubicBezTo>
                <a:cubicBezTo>
                  <a:pt x="114792" y="78907"/>
                  <a:pt x="131579" y="95758"/>
                  <a:pt x="152325" y="95799"/>
                </a:cubicBezTo>
                <a:cubicBezTo>
                  <a:pt x="173073" y="95838"/>
                  <a:pt x="189924" y="79052"/>
                  <a:pt x="189963" y="58305"/>
                </a:cubicBezTo>
                <a:cubicBezTo>
                  <a:pt x="189963" y="58256"/>
                  <a:pt x="189963" y="58208"/>
                  <a:pt x="189963" y="58160"/>
                </a:cubicBezTo>
                <a:cubicBezTo>
                  <a:pt x="190083" y="37413"/>
                  <a:pt x="173362" y="20497"/>
                  <a:pt x="152615" y="20377"/>
                </a:cubicBezTo>
                <a:cubicBezTo>
                  <a:pt x="152567" y="20377"/>
                  <a:pt x="152518" y="20377"/>
                  <a:pt x="152470" y="20377"/>
                </a:cubicBezTo>
                <a:close/>
                <a:moveTo>
                  <a:pt x="222896" y="3512"/>
                </a:moveTo>
                <a:lnTo>
                  <a:pt x="232885" y="3512"/>
                </a:lnTo>
                <a:cubicBezTo>
                  <a:pt x="235524" y="3512"/>
                  <a:pt x="237662" y="5651"/>
                  <a:pt x="237662" y="8289"/>
                </a:cubicBezTo>
                <a:lnTo>
                  <a:pt x="237662" y="62286"/>
                </a:lnTo>
                <a:cubicBezTo>
                  <a:pt x="236841" y="79135"/>
                  <a:pt x="249836" y="93459"/>
                  <a:pt x="266684" y="94281"/>
                </a:cubicBezTo>
                <a:cubicBezTo>
                  <a:pt x="283534" y="95101"/>
                  <a:pt x="297859" y="82108"/>
                  <a:pt x="298679" y="65258"/>
                </a:cubicBezTo>
                <a:cubicBezTo>
                  <a:pt x="298728" y="64268"/>
                  <a:pt x="298728" y="63276"/>
                  <a:pt x="298679" y="62286"/>
                </a:cubicBezTo>
                <a:lnTo>
                  <a:pt x="298679" y="8289"/>
                </a:lnTo>
                <a:cubicBezTo>
                  <a:pt x="298719" y="5667"/>
                  <a:pt x="300834" y="3551"/>
                  <a:pt x="303457" y="3512"/>
                </a:cubicBezTo>
                <a:lnTo>
                  <a:pt x="313445" y="3512"/>
                </a:lnTo>
                <a:cubicBezTo>
                  <a:pt x="316083" y="3512"/>
                  <a:pt x="318223" y="5651"/>
                  <a:pt x="318223" y="8289"/>
                </a:cubicBezTo>
                <a:lnTo>
                  <a:pt x="318223" y="62647"/>
                </a:lnTo>
                <a:cubicBezTo>
                  <a:pt x="318262" y="90270"/>
                  <a:pt x="295903" y="112696"/>
                  <a:pt x="268279" y="112735"/>
                </a:cubicBezTo>
                <a:cubicBezTo>
                  <a:pt x="268256" y="112735"/>
                  <a:pt x="268231" y="112735"/>
                  <a:pt x="268207" y="112735"/>
                </a:cubicBezTo>
                <a:cubicBezTo>
                  <a:pt x="240544" y="112735"/>
                  <a:pt x="218120" y="90310"/>
                  <a:pt x="218120" y="62647"/>
                </a:cubicBezTo>
                <a:lnTo>
                  <a:pt x="218120" y="8289"/>
                </a:lnTo>
                <a:cubicBezTo>
                  <a:pt x="218120" y="5651"/>
                  <a:pt x="220259" y="3512"/>
                  <a:pt x="222896" y="3512"/>
                </a:cubicBezTo>
                <a:close/>
                <a:moveTo>
                  <a:pt x="87400" y="3512"/>
                </a:moveTo>
                <a:lnTo>
                  <a:pt x="96810" y="3512"/>
                </a:lnTo>
                <a:cubicBezTo>
                  <a:pt x="99444" y="3653"/>
                  <a:pt x="101465" y="5902"/>
                  <a:pt x="101325" y="8537"/>
                </a:cubicBezTo>
                <a:cubicBezTo>
                  <a:pt x="101284" y="9319"/>
                  <a:pt x="101050" y="10079"/>
                  <a:pt x="100646" y="10750"/>
                </a:cubicBezTo>
                <a:lnTo>
                  <a:pt x="61704" y="64602"/>
                </a:lnTo>
                <a:cubicBezTo>
                  <a:pt x="60833" y="65799"/>
                  <a:pt x="60375" y="67247"/>
                  <a:pt x="60402" y="68727"/>
                </a:cubicBezTo>
                <a:lnTo>
                  <a:pt x="60402" y="107958"/>
                </a:lnTo>
                <a:cubicBezTo>
                  <a:pt x="60363" y="110581"/>
                  <a:pt x="58247" y="112696"/>
                  <a:pt x="55624" y="112735"/>
                </a:cubicBezTo>
                <a:lnTo>
                  <a:pt x="45564" y="112735"/>
                </a:lnTo>
                <a:cubicBezTo>
                  <a:pt x="42941" y="112696"/>
                  <a:pt x="40825" y="110581"/>
                  <a:pt x="40786" y="107958"/>
                </a:cubicBezTo>
                <a:lnTo>
                  <a:pt x="40786" y="68727"/>
                </a:lnTo>
                <a:cubicBezTo>
                  <a:pt x="40813" y="67247"/>
                  <a:pt x="40355" y="65799"/>
                  <a:pt x="39484" y="64602"/>
                </a:cubicBezTo>
                <a:lnTo>
                  <a:pt x="687" y="11112"/>
                </a:lnTo>
                <a:cubicBezTo>
                  <a:pt x="-676" y="8853"/>
                  <a:pt x="51" y="5916"/>
                  <a:pt x="2310" y="4554"/>
                </a:cubicBezTo>
                <a:cubicBezTo>
                  <a:pt x="2981" y="4149"/>
                  <a:pt x="3741" y="3916"/>
                  <a:pt x="4523" y="3874"/>
                </a:cubicBezTo>
                <a:lnTo>
                  <a:pt x="14222" y="3874"/>
                </a:lnTo>
                <a:cubicBezTo>
                  <a:pt x="15614" y="3875"/>
                  <a:pt x="16935" y="4483"/>
                  <a:pt x="17842" y="5539"/>
                </a:cubicBezTo>
                <a:lnTo>
                  <a:pt x="46794" y="46434"/>
                </a:lnTo>
                <a:cubicBezTo>
                  <a:pt x="47713" y="47669"/>
                  <a:pt x="49163" y="48394"/>
                  <a:pt x="50702" y="48388"/>
                </a:cubicBezTo>
                <a:cubicBezTo>
                  <a:pt x="52222" y="48395"/>
                  <a:pt x="53651" y="47666"/>
                  <a:pt x="54539" y="46434"/>
                </a:cubicBezTo>
                <a:lnTo>
                  <a:pt x="83491" y="5539"/>
                </a:lnTo>
                <a:cubicBezTo>
                  <a:pt x="84387" y="4267"/>
                  <a:pt x="85845" y="3511"/>
                  <a:pt x="87400" y="3512"/>
                </a:cubicBezTo>
                <a:close/>
                <a:moveTo>
                  <a:pt x="332699" y="3511"/>
                </a:moveTo>
                <a:lnTo>
                  <a:pt x="381484" y="3511"/>
                </a:lnTo>
                <a:cubicBezTo>
                  <a:pt x="391047" y="3500"/>
                  <a:pt x="400258" y="7121"/>
                  <a:pt x="407252" y="13644"/>
                </a:cubicBezTo>
                <a:cubicBezTo>
                  <a:pt x="414221" y="20065"/>
                  <a:pt x="418338" y="29002"/>
                  <a:pt x="418688" y="38471"/>
                </a:cubicBezTo>
                <a:cubicBezTo>
                  <a:pt x="419197" y="51516"/>
                  <a:pt x="412642" y="63824"/>
                  <a:pt x="401533" y="70681"/>
                </a:cubicBezTo>
                <a:cubicBezTo>
                  <a:pt x="399486" y="71932"/>
                  <a:pt x="398732" y="74538"/>
                  <a:pt x="399796" y="76689"/>
                </a:cubicBezTo>
                <a:lnTo>
                  <a:pt x="413838" y="106148"/>
                </a:lnTo>
                <a:cubicBezTo>
                  <a:pt x="415201" y="108406"/>
                  <a:pt x="414474" y="111343"/>
                  <a:pt x="412215" y="112706"/>
                </a:cubicBezTo>
                <a:cubicBezTo>
                  <a:pt x="411397" y="113200"/>
                  <a:pt x="410449" y="113436"/>
                  <a:pt x="409496" y="113386"/>
                </a:cubicBezTo>
                <a:lnTo>
                  <a:pt x="399145" y="112734"/>
                </a:lnTo>
                <a:cubicBezTo>
                  <a:pt x="397311" y="112713"/>
                  <a:pt x="395652" y="111644"/>
                  <a:pt x="394874" y="109984"/>
                </a:cubicBezTo>
                <a:lnTo>
                  <a:pt x="379892" y="78643"/>
                </a:lnTo>
                <a:cubicBezTo>
                  <a:pt x="379107" y="76998"/>
                  <a:pt x="377443" y="75955"/>
                  <a:pt x="375621" y="75964"/>
                </a:cubicBezTo>
                <a:lnTo>
                  <a:pt x="352097" y="75964"/>
                </a:lnTo>
                <a:cubicBezTo>
                  <a:pt x="349459" y="75925"/>
                  <a:pt x="347288" y="78031"/>
                  <a:pt x="347248" y="80669"/>
                </a:cubicBezTo>
                <a:cubicBezTo>
                  <a:pt x="347248" y="80693"/>
                  <a:pt x="347248" y="80717"/>
                  <a:pt x="347248" y="80742"/>
                </a:cubicBezTo>
                <a:lnTo>
                  <a:pt x="347248" y="107885"/>
                </a:lnTo>
                <a:cubicBezTo>
                  <a:pt x="347287" y="110523"/>
                  <a:pt x="345181" y="112694"/>
                  <a:pt x="342543" y="112733"/>
                </a:cubicBezTo>
                <a:cubicBezTo>
                  <a:pt x="342519" y="112734"/>
                  <a:pt x="342495" y="112734"/>
                  <a:pt x="342470" y="112734"/>
                </a:cubicBezTo>
                <a:lnTo>
                  <a:pt x="332699" y="112734"/>
                </a:lnTo>
                <a:cubicBezTo>
                  <a:pt x="330049" y="112694"/>
                  <a:pt x="327922" y="110536"/>
                  <a:pt x="327922" y="107885"/>
                </a:cubicBezTo>
                <a:lnTo>
                  <a:pt x="327922" y="8288"/>
                </a:lnTo>
                <a:cubicBezTo>
                  <a:pt x="327961" y="5666"/>
                  <a:pt x="330077" y="3550"/>
                  <a:pt x="332699" y="3511"/>
                </a:cubicBezTo>
                <a:close/>
                <a:moveTo>
                  <a:pt x="876571" y="3077"/>
                </a:moveTo>
                <a:cubicBezTo>
                  <a:pt x="907912" y="2997"/>
                  <a:pt x="933382" y="28339"/>
                  <a:pt x="933462" y="59680"/>
                </a:cubicBezTo>
                <a:cubicBezTo>
                  <a:pt x="933462" y="59728"/>
                  <a:pt x="933462" y="59775"/>
                  <a:pt x="933462" y="59824"/>
                </a:cubicBezTo>
                <a:cubicBezTo>
                  <a:pt x="933427" y="91091"/>
                  <a:pt x="908129" y="116452"/>
                  <a:pt x="876860" y="116571"/>
                </a:cubicBezTo>
                <a:cubicBezTo>
                  <a:pt x="845519" y="116651"/>
                  <a:pt x="820048" y="91309"/>
                  <a:pt x="819968" y="59969"/>
                </a:cubicBezTo>
                <a:cubicBezTo>
                  <a:pt x="819888" y="28628"/>
                  <a:pt x="845229" y="3158"/>
                  <a:pt x="876571" y="3077"/>
                </a:cubicBezTo>
                <a:close/>
                <a:moveTo>
                  <a:pt x="490562" y="2570"/>
                </a:moveTo>
                <a:lnTo>
                  <a:pt x="500985" y="2570"/>
                </a:lnTo>
                <a:cubicBezTo>
                  <a:pt x="503623" y="2570"/>
                  <a:pt x="505763" y="4709"/>
                  <a:pt x="505763" y="7348"/>
                </a:cubicBezTo>
                <a:lnTo>
                  <a:pt x="505763" y="89500"/>
                </a:lnTo>
                <a:cubicBezTo>
                  <a:pt x="505763" y="92138"/>
                  <a:pt x="507901" y="94277"/>
                  <a:pt x="510539" y="94277"/>
                </a:cubicBezTo>
                <a:lnTo>
                  <a:pt x="569674" y="94277"/>
                </a:lnTo>
                <a:cubicBezTo>
                  <a:pt x="572313" y="94277"/>
                  <a:pt x="574452" y="96416"/>
                  <a:pt x="574452" y="99054"/>
                </a:cubicBezTo>
                <a:lnTo>
                  <a:pt x="574452" y="108681"/>
                </a:lnTo>
                <a:cubicBezTo>
                  <a:pt x="574492" y="111279"/>
                  <a:pt x="572418" y="113418"/>
                  <a:pt x="569821" y="113458"/>
                </a:cubicBezTo>
                <a:cubicBezTo>
                  <a:pt x="569772" y="113459"/>
                  <a:pt x="569723" y="113459"/>
                  <a:pt x="569674" y="113458"/>
                </a:cubicBezTo>
                <a:lnTo>
                  <a:pt x="490562" y="113458"/>
                </a:lnTo>
                <a:cubicBezTo>
                  <a:pt x="487965" y="113498"/>
                  <a:pt x="485826" y="111425"/>
                  <a:pt x="485786" y="108827"/>
                </a:cubicBezTo>
                <a:cubicBezTo>
                  <a:pt x="485785" y="108778"/>
                  <a:pt x="485785" y="108729"/>
                  <a:pt x="485786" y="108681"/>
                </a:cubicBezTo>
                <a:lnTo>
                  <a:pt x="485786" y="7348"/>
                </a:lnTo>
                <a:cubicBezTo>
                  <a:pt x="485786" y="4709"/>
                  <a:pt x="487924" y="2570"/>
                  <a:pt x="490562" y="2570"/>
                </a:cubicBezTo>
                <a:close/>
                <a:moveTo>
                  <a:pt x="635108" y="1122"/>
                </a:moveTo>
                <a:cubicBezTo>
                  <a:pt x="666448" y="1122"/>
                  <a:pt x="691855" y="26529"/>
                  <a:pt x="691855" y="57869"/>
                </a:cubicBezTo>
                <a:cubicBezTo>
                  <a:pt x="691855" y="89209"/>
                  <a:pt x="666448" y="114616"/>
                  <a:pt x="635108" y="114616"/>
                </a:cubicBezTo>
                <a:cubicBezTo>
                  <a:pt x="603768" y="114616"/>
                  <a:pt x="578361" y="89209"/>
                  <a:pt x="578361" y="57869"/>
                </a:cubicBezTo>
                <a:cubicBezTo>
                  <a:pt x="578361" y="26529"/>
                  <a:pt x="603768" y="1122"/>
                  <a:pt x="635108" y="1122"/>
                </a:cubicBezTo>
                <a:close/>
                <a:moveTo>
                  <a:pt x="153049" y="980"/>
                </a:moveTo>
                <a:cubicBezTo>
                  <a:pt x="184355" y="1139"/>
                  <a:pt x="209650" y="26563"/>
                  <a:pt x="209651" y="57871"/>
                </a:cubicBezTo>
                <a:cubicBezTo>
                  <a:pt x="209652" y="89292"/>
                  <a:pt x="184181" y="114762"/>
                  <a:pt x="152760" y="114763"/>
                </a:cubicBezTo>
                <a:cubicBezTo>
                  <a:pt x="152663" y="114763"/>
                  <a:pt x="152567" y="114763"/>
                  <a:pt x="152470" y="114762"/>
                </a:cubicBezTo>
                <a:cubicBezTo>
                  <a:pt x="121050" y="114603"/>
                  <a:pt x="95708" y="89002"/>
                  <a:pt x="95869" y="57582"/>
                </a:cubicBezTo>
                <a:cubicBezTo>
                  <a:pt x="96028" y="26161"/>
                  <a:pt x="121629" y="819"/>
                  <a:pt x="153049" y="980"/>
                </a:cubicBezTo>
                <a:close/>
                <a:moveTo>
                  <a:pt x="758517" y="37"/>
                </a:moveTo>
                <a:cubicBezTo>
                  <a:pt x="770749" y="52"/>
                  <a:pt x="782656" y="4012"/>
                  <a:pt x="792464" y="11329"/>
                </a:cubicBezTo>
                <a:cubicBezTo>
                  <a:pt x="795359" y="13491"/>
                  <a:pt x="798044" y="15913"/>
                  <a:pt x="800498" y="18567"/>
                </a:cubicBezTo>
                <a:cubicBezTo>
                  <a:pt x="800549" y="18634"/>
                  <a:pt x="800599" y="18704"/>
                  <a:pt x="800643" y="18774"/>
                </a:cubicBezTo>
                <a:cubicBezTo>
                  <a:pt x="802083" y="20936"/>
                  <a:pt x="801504" y="23856"/>
                  <a:pt x="799340" y="25298"/>
                </a:cubicBezTo>
                <a:lnTo>
                  <a:pt x="791233" y="30944"/>
                </a:lnTo>
                <a:cubicBezTo>
                  <a:pt x="789366" y="32322"/>
                  <a:pt x="786768" y="32106"/>
                  <a:pt x="785153" y="30438"/>
                </a:cubicBezTo>
                <a:lnTo>
                  <a:pt x="782982" y="28411"/>
                </a:lnTo>
                <a:lnTo>
                  <a:pt x="782548" y="27976"/>
                </a:lnTo>
                <a:cubicBezTo>
                  <a:pt x="775845" y="22388"/>
                  <a:pt x="767391" y="19338"/>
                  <a:pt x="758662" y="19363"/>
                </a:cubicBezTo>
                <a:lnTo>
                  <a:pt x="757070" y="19363"/>
                </a:lnTo>
                <a:lnTo>
                  <a:pt x="754464" y="19363"/>
                </a:lnTo>
                <a:cubicBezTo>
                  <a:pt x="752206" y="19604"/>
                  <a:pt x="749976" y="20065"/>
                  <a:pt x="747805" y="20738"/>
                </a:cubicBezTo>
                <a:cubicBezTo>
                  <a:pt x="734813" y="24612"/>
                  <a:pt x="724933" y="35208"/>
                  <a:pt x="721978" y="48438"/>
                </a:cubicBezTo>
                <a:cubicBezTo>
                  <a:pt x="717472" y="68609"/>
                  <a:pt x="730166" y="88613"/>
                  <a:pt x="750338" y="93120"/>
                </a:cubicBezTo>
                <a:lnTo>
                  <a:pt x="753378" y="93699"/>
                </a:lnTo>
                <a:lnTo>
                  <a:pt x="754319" y="93699"/>
                </a:lnTo>
                <a:lnTo>
                  <a:pt x="761557" y="93699"/>
                </a:lnTo>
                <a:cubicBezTo>
                  <a:pt x="763432" y="93570"/>
                  <a:pt x="765292" y="93304"/>
                  <a:pt x="767131" y="92902"/>
                </a:cubicBezTo>
                <a:lnTo>
                  <a:pt x="768144" y="92902"/>
                </a:lnTo>
                <a:lnTo>
                  <a:pt x="769157" y="92902"/>
                </a:lnTo>
                <a:lnTo>
                  <a:pt x="773427" y="91382"/>
                </a:lnTo>
                <a:lnTo>
                  <a:pt x="774296" y="91382"/>
                </a:lnTo>
                <a:lnTo>
                  <a:pt x="775092" y="91021"/>
                </a:lnTo>
                <a:lnTo>
                  <a:pt x="775961" y="90586"/>
                </a:lnTo>
                <a:lnTo>
                  <a:pt x="777915" y="89573"/>
                </a:lnTo>
                <a:lnTo>
                  <a:pt x="778494" y="89573"/>
                </a:lnTo>
                <a:cubicBezTo>
                  <a:pt x="784017" y="85321"/>
                  <a:pt x="788418" y="79779"/>
                  <a:pt x="791306" y="73432"/>
                </a:cubicBezTo>
                <a:cubicBezTo>
                  <a:pt x="791769" y="72115"/>
                  <a:pt x="791487" y="70654"/>
                  <a:pt x="790582" y="69596"/>
                </a:cubicBezTo>
                <a:cubicBezTo>
                  <a:pt x="789771" y="68745"/>
                  <a:pt x="788642" y="68273"/>
                  <a:pt x="787470" y="68293"/>
                </a:cubicBezTo>
                <a:lnTo>
                  <a:pt x="766552" y="68293"/>
                </a:lnTo>
                <a:cubicBezTo>
                  <a:pt x="763910" y="68293"/>
                  <a:pt x="761774" y="66154"/>
                  <a:pt x="761774" y="63516"/>
                </a:cubicBezTo>
                <a:lnTo>
                  <a:pt x="761774" y="53744"/>
                </a:lnTo>
                <a:cubicBezTo>
                  <a:pt x="761774" y="51106"/>
                  <a:pt x="763910" y="48967"/>
                  <a:pt x="766552" y="48967"/>
                </a:cubicBezTo>
                <a:lnTo>
                  <a:pt x="809980" y="48967"/>
                </a:lnTo>
                <a:lnTo>
                  <a:pt x="810414" y="48967"/>
                </a:lnTo>
                <a:cubicBezTo>
                  <a:pt x="811334" y="49005"/>
                  <a:pt x="812224" y="49314"/>
                  <a:pt x="812977" y="49853"/>
                </a:cubicBezTo>
                <a:cubicBezTo>
                  <a:pt x="815083" y="51375"/>
                  <a:pt x="815553" y="54316"/>
                  <a:pt x="814034" y="56422"/>
                </a:cubicBezTo>
                <a:lnTo>
                  <a:pt x="814034" y="61272"/>
                </a:lnTo>
                <a:cubicBezTo>
                  <a:pt x="814157" y="77485"/>
                  <a:pt x="807208" y="92946"/>
                  <a:pt x="794997" y="103615"/>
                </a:cubicBezTo>
                <a:lnTo>
                  <a:pt x="793188" y="105135"/>
                </a:lnTo>
                <a:lnTo>
                  <a:pt x="792246" y="105931"/>
                </a:lnTo>
                <a:cubicBezTo>
                  <a:pt x="791675" y="106411"/>
                  <a:pt x="791074" y="106847"/>
                  <a:pt x="790437" y="107234"/>
                </a:cubicBezTo>
                <a:lnTo>
                  <a:pt x="789496" y="107885"/>
                </a:lnTo>
                <a:lnTo>
                  <a:pt x="787687" y="109044"/>
                </a:lnTo>
                <a:lnTo>
                  <a:pt x="787325" y="109044"/>
                </a:lnTo>
                <a:lnTo>
                  <a:pt x="786384" y="109623"/>
                </a:lnTo>
                <a:lnTo>
                  <a:pt x="784502" y="110708"/>
                </a:lnTo>
                <a:lnTo>
                  <a:pt x="784068" y="110708"/>
                </a:lnTo>
                <a:lnTo>
                  <a:pt x="781028" y="112156"/>
                </a:lnTo>
                <a:lnTo>
                  <a:pt x="780521" y="112156"/>
                </a:lnTo>
                <a:lnTo>
                  <a:pt x="778567" y="112880"/>
                </a:lnTo>
                <a:lnTo>
                  <a:pt x="777626" y="112880"/>
                </a:lnTo>
                <a:lnTo>
                  <a:pt x="777047" y="112880"/>
                </a:lnTo>
                <a:lnTo>
                  <a:pt x="775454" y="113459"/>
                </a:lnTo>
                <a:lnTo>
                  <a:pt x="774803" y="113459"/>
                </a:lnTo>
                <a:lnTo>
                  <a:pt x="773862" y="113459"/>
                </a:lnTo>
                <a:lnTo>
                  <a:pt x="773211" y="113459"/>
                </a:lnTo>
                <a:lnTo>
                  <a:pt x="771690" y="113459"/>
                </a:lnTo>
                <a:lnTo>
                  <a:pt x="770967" y="113459"/>
                </a:lnTo>
                <a:lnTo>
                  <a:pt x="770098" y="113459"/>
                </a:lnTo>
                <a:lnTo>
                  <a:pt x="769302" y="113459"/>
                </a:lnTo>
                <a:lnTo>
                  <a:pt x="767854" y="113459"/>
                </a:lnTo>
                <a:lnTo>
                  <a:pt x="767058" y="113459"/>
                </a:lnTo>
                <a:lnTo>
                  <a:pt x="766189" y="113459"/>
                </a:lnTo>
                <a:lnTo>
                  <a:pt x="765249" y="113459"/>
                </a:lnTo>
                <a:lnTo>
                  <a:pt x="763946" y="113459"/>
                </a:lnTo>
                <a:lnTo>
                  <a:pt x="758517" y="113459"/>
                </a:lnTo>
                <a:cubicBezTo>
                  <a:pt x="757164" y="113507"/>
                  <a:pt x="755817" y="113507"/>
                  <a:pt x="754464" y="113459"/>
                </a:cubicBezTo>
                <a:cubicBezTo>
                  <a:pt x="723144" y="112340"/>
                  <a:pt x="698661" y="86043"/>
                  <a:pt x="699780" y="54721"/>
                </a:cubicBezTo>
                <a:cubicBezTo>
                  <a:pt x="700900" y="23401"/>
                  <a:pt x="727198" y="-1082"/>
                  <a:pt x="758517" y="3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44930" y="5193030"/>
            <a:ext cx="2813050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汇报人：郑雅文 田福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95350" y="1524000"/>
            <a:ext cx="6031867" cy="28611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9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项目答辩文档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40190" y="2402732"/>
            <a:ext cx="5065375" cy="13596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840190" y="2164752"/>
            <a:ext cx="385429" cy="88322"/>
            <a:chOff x="5840190" y="2164752"/>
            <a:chExt cx="385429" cy="88322"/>
          </a:xfrm>
        </p:grpSpPr>
        <p:sp>
          <p:nvSpPr>
            <p:cNvPr id="6" name="标题 1"/>
            <p:cNvSpPr txBox="1"/>
            <p:nvPr/>
          </p:nvSpPr>
          <p:spPr>
            <a:xfrm>
              <a:off x="6137297" y="2164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988744" y="2164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5840190" y="2164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5400000">
            <a:off x="9736121" y="4445449"/>
            <a:ext cx="3377303" cy="337730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1" y="3720352"/>
            <a:ext cx="1000312" cy="2104466"/>
          </a:xfrm>
          <a:prstGeom prst="roundRect">
            <a:avLst>
              <a:gd name="adj" fmla="val 6452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4183529" y="1501589"/>
            <a:ext cx="1000312" cy="2104466"/>
          </a:xfrm>
          <a:prstGeom prst="roundRect">
            <a:avLst>
              <a:gd name="adj" fmla="val 6452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1" y="1501589"/>
            <a:ext cx="3402106" cy="21044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781735" y="3720352"/>
            <a:ext cx="3402106" cy="2104466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4491398" y="2379492"/>
            <a:ext cx="384575" cy="34866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0415" y="4598254"/>
            <a:ext cx="360284" cy="34866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84140" y="2726055"/>
            <a:ext cx="10858500" cy="12744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代码结构清晰，具有较强的可扩展性。</a:t>
            </a:r>
          </a:p>
          <a:p>
            <a:pPr algn="l"/>
            <a:endParaRPr kumimoji="1" lang="en-US" altLang="zh-CN" sz="2800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/>
            <a:r>
              <a:rPr kumimoji="1" lang="zh-CN" altLang="en-US" dirty="0"/>
              <a:t>全部以面向对象的原则写成分成四个类</a:t>
            </a:r>
            <a:r>
              <a:rPr kumimoji="1" lang="en-US" altLang="zh-CN" dirty="0"/>
              <a:t> </a:t>
            </a:r>
            <a:r>
              <a:rPr kumimoji="1" lang="zh-CN" altLang="en-US" dirty="0"/>
              <a:t>分别完善对应的</a:t>
            </a:r>
            <a:r>
              <a:rPr kumimoji="1" lang="en-US" altLang="zh-CN" dirty="0"/>
              <a:t>.h .cpp</a:t>
            </a:r>
          </a:p>
          <a:p>
            <a:pPr algn="l"/>
            <a:r>
              <a:rPr kumimoji="1" lang="en-US" altLang="zh-CN" dirty="0"/>
              <a:t> 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8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64923" y="2101516"/>
            <a:ext cx="6649453" cy="2943726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8100000">
            <a:off x="1829639" y="2714550"/>
            <a:ext cx="1717658" cy="1717658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90612" y="2358811"/>
            <a:ext cx="398183" cy="36834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90612" y="2911643"/>
            <a:ext cx="5998075" cy="17646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添加了详细的注释，利用makefile实现快速构建。</a:t>
            </a:r>
            <a:endParaRPr kumimoji="1"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0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4" name="图片 13" descr="m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0" y="1268730"/>
            <a:ext cx="9304655" cy="50076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01537" y="4668378"/>
            <a:ext cx="10788926" cy="45719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4609678" y="2053948"/>
            <a:ext cx="257356" cy="25558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6010138" y="4611725"/>
            <a:ext cx="159024" cy="15902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06752" y="4101918"/>
            <a:ext cx="393700" cy="40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r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32890" y="5024919"/>
            <a:ext cx="9126220" cy="10507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整理了关键的UML模型图和开发文档。</a:t>
            </a:r>
            <a:endParaRPr kumimoji="1"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1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5" name="图片 14" descr="shell用例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484630"/>
            <a:ext cx="5200650" cy="4905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686450"/>
            <a:ext cx="12192000" cy="517155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0" y="1686450"/>
            <a:ext cx="12192000" cy="3420000"/>
          </a:xfrm>
          <a:prstGeom prst="rect">
            <a:avLst/>
          </a:prstGeom>
          <a:gradFill>
            <a:gsLst>
              <a:gs pos="43000">
                <a:schemeClr val="accent1">
                  <a:alpha val="30000"/>
                </a:schemeClr>
              </a:gs>
              <a:gs pos="78000">
                <a:schemeClr val="accent1">
                  <a:alpha val="10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6750" y="1936722"/>
            <a:ext cx="108585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6750" y="2568449"/>
            <a:ext cx="10864850" cy="151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572000" y="2803576"/>
            <a:ext cx="6248400" cy="1115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8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15392400" y="3365500"/>
            <a:ext cx="1778000" cy="7112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500" dirty="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一小段正文文字</a:t>
            </a:r>
            <a:endParaRPr kumimoji="1" lang="zh-CN" altLang="en-US" dirty="0"/>
          </a:p>
        </p:txBody>
      </p:sp>
      <p:pic>
        <p:nvPicPr>
          <p:cNvPr id="13" name="图片 12" descr="shell类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620395"/>
            <a:ext cx="8733790" cy="6111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l="5521" r="5521"/>
          <a:stretch>
            <a:fillRect/>
          </a:stretch>
        </p:blipFill>
        <p:spPr>
          <a:xfrm>
            <a:off x="673101" y="1623251"/>
            <a:ext cx="4765674" cy="40178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16200000">
            <a:off x="3590864" y="3224908"/>
            <a:ext cx="4309320" cy="89586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288000" tIns="45720" rIns="91440" bIns="288000" rtlCol="0" anchor="b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546728" y="3467967"/>
            <a:ext cx="394049" cy="409747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72248" y="2343352"/>
            <a:ext cx="4946650" cy="906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72250" y="3382350"/>
            <a:ext cx="4946650" cy="1538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72000" y="2803576"/>
            <a:ext cx="6248400" cy="1115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9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15392400" y="3365500"/>
            <a:ext cx="1778000" cy="7112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500" dirty="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一小段正文文字</a:t>
            </a:r>
            <a:endParaRPr kumimoji="1" lang="zh-CN" altLang="en-US" dirty="0"/>
          </a:p>
        </p:txBody>
      </p:sp>
      <p:pic>
        <p:nvPicPr>
          <p:cNvPr id="14" name="图片 13" descr="she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990" y="44450"/>
            <a:ext cx="45510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81695" y="1774825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83580" y="4862513"/>
            <a:ext cx="179705" cy="179705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0331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23050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4278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520000" flipH="1">
            <a:off x="1063670" y="1751393"/>
            <a:ext cx="3761450" cy="3761450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0000">
            <a:off x="874395" y="1562117"/>
            <a:ext cx="4140000" cy="414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0000">
            <a:off x="1209130" y="1896537"/>
            <a:ext cx="3471263" cy="3471263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242550" y="5143500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2305" y="1269683"/>
            <a:ext cx="2441575" cy="1611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760" y="2948398"/>
            <a:ext cx="5107940" cy="171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核心内容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832200"/>
            <a:ext cx="4734200" cy="3600000"/>
          </a:xfrm>
          <a:prstGeom prst="roundRect">
            <a:avLst>
              <a:gd name="adj" fmla="val 7804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58500" y="1989000"/>
            <a:ext cx="3290300" cy="28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脚本功能依赖文件的输入输出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333115" y="1832200"/>
            <a:ext cx="5102500" cy="3600000"/>
          </a:xfrm>
          <a:prstGeom prst="roundRect">
            <a:avLst>
              <a:gd name="adj" fmla="val 7804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80415" y="1989000"/>
            <a:ext cx="3633200" cy="28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bg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命令执行显示通过进程替换实现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主要功能实现</a:t>
            </a:r>
            <a:endParaRPr kumimoji="1"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0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4" name="图片 13" descr="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90" y="2204720"/>
            <a:ext cx="4679315" cy="4276090"/>
          </a:xfrm>
          <a:prstGeom prst="rect">
            <a:avLst/>
          </a:prstGeom>
        </p:spPr>
      </p:pic>
      <p:pic>
        <p:nvPicPr>
          <p:cNvPr id="15" name="图片 14" descr="s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348865"/>
            <a:ext cx="4432935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81695" y="1774825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83580" y="4862513"/>
            <a:ext cx="179705" cy="179705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0331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23050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4278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520000" flipH="1">
            <a:off x="1063670" y="1751393"/>
            <a:ext cx="3761450" cy="3761450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0000">
            <a:off x="874395" y="1562117"/>
            <a:ext cx="4140000" cy="414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0000">
            <a:off x="1209130" y="1896537"/>
            <a:ext cx="3471263" cy="3471263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242550" y="5143500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2305" y="1269683"/>
            <a:ext cx="2441575" cy="1611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760" y="2948398"/>
            <a:ext cx="5107940" cy="171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技术重难点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89650" y="1652200"/>
            <a:ext cx="5220000" cy="3960000"/>
          </a:xfrm>
          <a:prstGeom prst="rect">
            <a:avLst/>
          </a:prstGeom>
          <a:solidFill>
            <a:schemeClr val="bg1"/>
          </a:solidFill>
          <a:ln w="9525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589651" y="1652200"/>
            <a:ext cx="720000" cy="720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9650" y="1652200"/>
            <a:ext cx="5220000" cy="3960000"/>
          </a:xfrm>
          <a:prstGeom prst="rect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9650" y="1652200"/>
            <a:ext cx="720000" cy="720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9650" y="1747938"/>
            <a:ext cx="54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 dirty="0">
                <a:ln w="12700">
                  <a:noFill/>
                </a:ln>
                <a:solidFill>
                  <a:schemeClr val="bg1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69650" y="1747938"/>
            <a:ext cx="54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 dirty="0">
                <a:ln w="12700">
                  <a:noFill/>
                </a:ln>
                <a:solidFill>
                  <a:schemeClr val="bg1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029650" y="2019435"/>
            <a:ext cx="900000" cy="90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flat">
            <a:noFill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245650" y="2268864"/>
            <a:ext cx="468000" cy="40114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49650" y="2019435"/>
            <a:ext cx="900000" cy="900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 w="1270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83650" y="2269622"/>
            <a:ext cx="432000" cy="39962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39650" y="3169622"/>
            <a:ext cx="4680000" cy="21914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内置命令由Shell解释器直接执行，无需启动新进程。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359650" y="3169622"/>
            <a:ext cx="4680000" cy="21914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外部命令作为独立的可执行文件存在，需要通过进程替换执行。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外部命令与内置命令的区分：</a:t>
            </a:r>
            <a:endParaRPr kumimoji="1"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8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826844"/>
            <a:ext cx="2088000" cy="3600000"/>
          </a:xfrm>
          <a:prstGeom prst="rect">
            <a:avLst/>
          </a:prstGeom>
          <a:blipFill>
            <a:blip r:embed="rId2"/>
            <a:srcRect/>
            <a:stretch>
              <a:fillRect l="-50000" t="-7000" r="-125862" b="-3000"/>
            </a:stretch>
          </a:blip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238275" y="1826844"/>
            <a:ext cx="2088000" cy="3600000"/>
          </a:xfrm>
          <a:prstGeom prst="rect">
            <a:avLst/>
          </a:prstGeom>
          <a:blipFill>
            <a:blip r:embed="rId3"/>
            <a:srcRect/>
            <a:stretch>
              <a:fillRect l="-105172" t="-1000" r="-70690" b="-9000"/>
            </a:stretch>
          </a:blip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45650" y="1826844"/>
            <a:ext cx="2088000" cy="3600000"/>
          </a:xfrm>
          <a:prstGeom prst="rect">
            <a:avLst/>
          </a:prstGeom>
          <a:blipFill>
            <a:blip r:embed="rId4"/>
            <a:srcRect/>
            <a:stretch>
              <a:fillRect l="-27586" t="-1588" r="-44828" b="-1588"/>
            </a:stretch>
          </a:blip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30900" y="1826844"/>
            <a:ext cx="2088000" cy="3600000"/>
          </a:xfrm>
          <a:prstGeom prst="rect">
            <a:avLst/>
          </a:prstGeom>
          <a:blipFill>
            <a:blip r:embed="rId5"/>
            <a:srcRect/>
            <a:stretch>
              <a:fillRect l="-74138" t="-5000" r="-84482" b="-5000"/>
            </a:stretch>
          </a:blip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853025" y="1826843"/>
            <a:ext cx="2088000" cy="361071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dist="190500" dir="5400000" algn="t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53025" y="5294683"/>
            <a:ext cx="2088000" cy="14287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97025" y="2900992"/>
            <a:ext cx="1800000" cy="21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适用于独立可执行文件，如不能简单替换执行内置命令如pwd等。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3609025" y="2145086"/>
            <a:ext cx="576000" cy="576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进程替换的限制：</a:t>
            </a:r>
            <a:endParaRPr kumimoji="1"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4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71805"/>
            <a:ext cx="609600" cy="998662"/>
          </a:xfrm>
          <a:prstGeom prst="rect">
            <a:avLst/>
          </a:pr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83606" y="1635878"/>
            <a:ext cx="455408" cy="395288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11511" y="989942"/>
            <a:ext cx="1181100" cy="60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4400" dirty="0">
                <a:ln w="12700">
                  <a:noFill/>
                </a:ln>
                <a:solidFill>
                  <a:schemeClr val="accent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目录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27023" y="1120010"/>
            <a:ext cx="2044700" cy="4445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</a:t>
            </a:r>
            <a:r>
              <a:rPr kumimoji="1" lang="en-US" altLang="zh-CN" sz="3200" dirty="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atalogue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83953" y="2804073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环境与工具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4415347" y="2774037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2.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2774037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1.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81477" y="2804073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完成度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8638900" y="2804073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质量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8170293" y="2774037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3.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83953" y="3950030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技术重难点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1081477" y="3950030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核心内容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60400" y="3906645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4.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15347" y="3906645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5.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638900" y="3950030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工作分工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170293" y="3906645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6.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883953" y="5095987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经验教训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1081477" y="5095987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收获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660400" y="5052602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7.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15347" y="5052602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8.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81695" y="1774825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83580" y="4862513"/>
            <a:ext cx="179705" cy="179705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0331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23050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4278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520000" flipH="1">
            <a:off x="1063670" y="1751393"/>
            <a:ext cx="3761450" cy="3761450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0000">
            <a:off x="874395" y="1562117"/>
            <a:ext cx="4140000" cy="414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0000">
            <a:off x="1209130" y="1896537"/>
            <a:ext cx="3471263" cy="3471263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242550" y="5143500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2305" y="1269683"/>
            <a:ext cx="2441575" cy="1611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760" y="2948398"/>
            <a:ext cx="5107940" cy="171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工作分工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1398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678790" y="1250440"/>
            <a:ext cx="93443" cy="48032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399" y="1448769"/>
            <a:ext cx="3724715" cy="2110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60399" y="3691386"/>
            <a:ext cx="3724715" cy="211027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 rot="5400000">
            <a:off x="7346206" y="-845289"/>
            <a:ext cx="105735" cy="5440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935514" y="2049780"/>
            <a:ext cx="6396539" cy="3642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75200" y="22701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共同讨论项目基本功能实现方式。</a:t>
            </a:r>
            <a:endParaRPr kumimoji="1"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1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4775200" y="3463976"/>
            <a:ext cx="69723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郑雅文：完善代码结构，扩展功能，并补充开发文档资料。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724400" y="43656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共同总结项目，收尾工作。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4775200" y="2752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田福：初版</a:t>
            </a:r>
            <a:r>
              <a:rPr kumimoji="1" lang="zh-CN" altLang="en-US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代码开发和</a:t>
            </a:r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ppt制作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81695" y="1774825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83580" y="4862513"/>
            <a:ext cx="179705" cy="179705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0331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23050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4278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520000" flipH="1">
            <a:off x="1063670" y="1751393"/>
            <a:ext cx="3761450" cy="3761450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0000">
            <a:off x="874395" y="1562117"/>
            <a:ext cx="4140000" cy="414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0000">
            <a:off x="1209130" y="1896537"/>
            <a:ext cx="3471263" cy="3471263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242550" y="5143500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2305" y="1269683"/>
            <a:ext cx="2441575" cy="1611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07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760" y="2948398"/>
            <a:ext cx="5107940" cy="171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收获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832200"/>
            <a:ext cx="10858500" cy="3600000"/>
          </a:xfrm>
          <a:prstGeom prst="roundRect">
            <a:avLst>
              <a:gd name="adj" fmla="val 846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992136" y="4191001"/>
            <a:ext cx="1144458" cy="908242"/>
            <a:chOff x="9992136" y="4191001"/>
            <a:chExt cx="1144458" cy="908242"/>
          </a:xfrm>
        </p:grpSpPr>
        <p:sp>
          <p:nvSpPr>
            <p:cNvPr id="6" name="标题 1"/>
            <p:cNvSpPr txBox="1"/>
            <p:nvPr/>
          </p:nvSpPr>
          <p:spPr>
            <a:xfrm>
              <a:off x="9992136" y="4191001"/>
              <a:ext cx="457783" cy="908242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ahLst/>
              <a:cxnLst/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0678811" y="4191001"/>
              <a:ext cx="457783" cy="908242"/>
            </a:xfrm>
            <a:custGeom>
              <a:avLst/>
              <a:gdLst>
                <a:gd name="connsiteX0" fmla="*/ 0 w 190500"/>
                <a:gd name="connsiteY0" fmla="*/ 0 h 377952"/>
                <a:gd name="connsiteX1" fmla="*/ 0 w 190500"/>
                <a:gd name="connsiteY1" fmla="*/ 190500 h 377952"/>
                <a:gd name="connsiteX2" fmla="*/ 108680 w 190500"/>
                <a:gd name="connsiteY2" fmla="*/ 190500 h 377952"/>
                <a:gd name="connsiteX3" fmla="*/ 0 w 190500"/>
                <a:gd name="connsiteY3" fmla="*/ 296228 h 377952"/>
                <a:gd name="connsiteX4" fmla="*/ 0 w 190500"/>
                <a:gd name="connsiteY4" fmla="*/ 377952 h 377952"/>
                <a:gd name="connsiteX5" fmla="*/ 190500 w 190500"/>
                <a:gd name="connsiteY5" fmla="*/ 190500 h 377952"/>
                <a:gd name="connsiteX6" fmla="*/ 190500 w 190500"/>
                <a:gd name="connsiteY6" fmla="*/ 190500 h 377952"/>
                <a:gd name="connsiteX7" fmla="*/ 190500 w 190500"/>
                <a:gd name="connsiteY7" fmla="*/ 0 h 377952"/>
              </a:gdLst>
              <a:ahLst/>
              <a:cxnLst/>
              <a:rect l="l" t="t" r="r" b="b"/>
              <a:pathLst>
                <a:path w="190500" h="377952">
                  <a:moveTo>
                    <a:pt x="0" y="0"/>
                  </a:moveTo>
                  <a:lnTo>
                    <a:pt x="0" y="190500"/>
                  </a:lnTo>
                  <a:lnTo>
                    <a:pt x="108680" y="190500"/>
                  </a:lnTo>
                  <a:cubicBezTo>
                    <a:pt x="107031" y="249344"/>
                    <a:pt x="58867" y="296199"/>
                    <a:pt x="0" y="296228"/>
                  </a:cubicBezTo>
                  <a:lnTo>
                    <a:pt x="0" y="377952"/>
                  </a:lnTo>
                  <a:cubicBezTo>
                    <a:pt x="104031" y="377965"/>
                    <a:pt x="188835" y="294518"/>
                    <a:pt x="190500" y="190500"/>
                  </a:cubicBezTo>
                  <a:lnTo>
                    <a:pt x="1905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1268880" y="2538232"/>
            <a:ext cx="8340950" cy="210952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4100" y="21939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根据特长制定规划，快速开发项目。</a:t>
            </a:r>
            <a:endParaRPr kumimoji="1"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1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1054100" y="30194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加深对Linux环境和Shell脚本原理的理解。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81695" y="1774825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83580" y="4862513"/>
            <a:ext cx="179705" cy="179705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0331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23050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4278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520000" flipH="1">
            <a:off x="1063670" y="1751393"/>
            <a:ext cx="3761450" cy="3761450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0000">
            <a:off x="874395" y="1562117"/>
            <a:ext cx="4140000" cy="414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0000">
            <a:off x="1209130" y="1896537"/>
            <a:ext cx="3471263" cy="3471263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242550" y="5143500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2305" y="1269683"/>
            <a:ext cx="2441575" cy="1611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08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760" y="2948398"/>
            <a:ext cx="5107940" cy="171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经验教训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68933" y="2454784"/>
            <a:ext cx="8157411" cy="1643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52955" y="2454784"/>
            <a:ext cx="3320716" cy="1643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68635" y="2671011"/>
            <a:ext cx="5692490" cy="1211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979028" y="2221831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279042" y="2221831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79056" y="2221831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509629" y="2622883"/>
            <a:ext cx="2807368" cy="1307432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4762500" y="2841676"/>
            <a:ext cx="5689600" cy="86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08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初期即分模块编写文件内容，实现并行开发，避免工作重合或依赖问题，提高开发效率。</a:t>
            </a:r>
            <a:endParaRPr kumimoji="1"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3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8385" y="4650105"/>
            <a:ext cx="1341755" cy="19558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367905" y="2287270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27059" y="5243218"/>
            <a:ext cx="299102" cy="324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40000">
            <a:off x="7633972" y="1630046"/>
            <a:ext cx="3597909" cy="3597909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460000" flipH="1">
            <a:off x="7452926" y="1449000"/>
            <a:ext cx="3960000" cy="396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460000" flipH="1">
            <a:off x="7772404" y="1768856"/>
            <a:ext cx="3320338" cy="3320338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19495" y="5280025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45352" y="968631"/>
            <a:ext cx="1347106" cy="168227"/>
          </a:xfrm>
          <a:custGeom>
            <a:avLst/>
            <a:gdLst>
              <a:gd name="connsiteX0" fmla="*/ 352097 w 933462"/>
              <a:gd name="connsiteY0" fmla="*/ 23127 h 116571"/>
              <a:gd name="connsiteX1" fmla="*/ 347248 w 933462"/>
              <a:gd name="connsiteY1" fmla="*/ 27830 h 116571"/>
              <a:gd name="connsiteX2" fmla="*/ 347248 w 933462"/>
              <a:gd name="connsiteY2" fmla="*/ 27903 h 116571"/>
              <a:gd name="connsiteX3" fmla="*/ 347248 w 933462"/>
              <a:gd name="connsiteY3" fmla="*/ 51572 h 116571"/>
              <a:gd name="connsiteX4" fmla="*/ 352024 w 933462"/>
              <a:gd name="connsiteY4" fmla="*/ 56350 h 116571"/>
              <a:gd name="connsiteX5" fmla="*/ 352097 w 933462"/>
              <a:gd name="connsiteY5" fmla="*/ 56349 h 116571"/>
              <a:gd name="connsiteX6" fmla="*/ 381701 w 933462"/>
              <a:gd name="connsiteY6" fmla="*/ 56349 h 116571"/>
              <a:gd name="connsiteX7" fmla="*/ 398928 w 933462"/>
              <a:gd name="connsiteY7" fmla="*/ 40281 h 116571"/>
              <a:gd name="connsiteX8" fmla="*/ 382941 w 933462"/>
              <a:gd name="connsiteY8" fmla="*/ 23136 h 116571"/>
              <a:gd name="connsiteX9" fmla="*/ 382280 w 933462"/>
              <a:gd name="connsiteY9" fmla="*/ 23127 h 116571"/>
              <a:gd name="connsiteX10" fmla="*/ 876860 w 933462"/>
              <a:gd name="connsiteY10" fmla="*/ 22403 h 116571"/>
              <a:gd name="connsiteX11" fmla="*/ 876860 w 933462"/>
              <a:gd name="connsiteY11" fmla="*/ 22475 h 116571"/>
              <a:gd name="connsiteX12" fmla="*/ 839366 w 933462"/>
              <a:gd name="connsiteY12" fmla="*/ 59824 h 116571"/>
              <a:gd name="connsiteX13" fmla="*/ 876715 w 933462"/>
              <a:gd name="connsiteY13" fmla="*/ 97318 h 116571"/>
              <a:gd name="connsiteX14" fmla="*/ 914209 w 933462"/>
              <a:gd name="connsiteY14" fmla="*/ 59969 h 116571"/>
              <a:gd name="connsiteX15" fmla="*/ 914209 w 933462"/>
              <a:gd name="connsiteY15" fmla="*/ 59896 h 116571"/>
              <a:gd name="connsiteX16" fmla="*/ 876860 w 933462"/>
              <a:gd name="connsiteY16" fmla="*/ 22403 h 116571"/>
              <a:gd name="connsiteX17" fmla="*/ 635544 w 933462"/>
              <a:gd name="connsiteY17" fmla="*/ 20517 h 116571"/>
              <a:gd name="connsiteX18" fmla="*/ 635108 w 933462"/>
              <a:gd name="connsiteY18" fmla="*/ 20520 h 116571"/>
              <a:gd name="connsiteX19" fmla="*/ 598050 w 933462"/>
              <a:gd name="connsiteY19" fmla="*/ 58302 h 116571"/>
              <a:gd name="connsiteX20" fmla="*/ 635831 w 933462"/>
              <a:gd name="connsiteY20" fmla="*/ 95359 h 116571"/>
              <a:gd name="connsiteX21" fmla="*/ 672890 w 933462"/>
              <a:gd name="connsiteY21" fmla="*/ 57869 h 116571"/>
              <a:gd name="connsiteX22" fmla="*/ 635544 w 933462"/>
              <a:gd name="connsiteY22" fmla="*/ 20517 h 116571"/>
              <a:gd name="connsiteX23" fmla="*/ 152470 w 933462"/>
              <a:gd name="connsiteY23" fmla="*/ 20377 h 116571"/>
              <a:gd name="connsiteX24" fmla="*/ 152470 w 933462"/>
              <a:gd name="connsiteY24" fmla="*/ 20666 h 116571"/>
              <a:gd name="connsiteX25" fmla="*/ 114832 w 933462"/>
              <a:gd name="connsiteY25" fmla="*/ 58160 h 116571"/>
              <a:gd name="connsiteX26" fmla="*/ 152325 w 933462"/>
              <a:gd name="connsiteY26" fmla="*/ 95799 h 116571"/>
              <a:gd name="connsiteX27" fmla="*/ 189963 w 933462"/>
              <a:gd name="connsiteY27" fmla="*/ 58305 h 116571"/>
              <a:gd name="connsiteX28" fmla="*/ 189963 w 933462"/>
              <a:gd name="connsiteY28" fmla="*/ 58160 h 116571"/>
              <a:gd name="connsiteX29" fmla="*/ 152615 w 933462"/>
              <a:gd name="connsiteY29" fmla="*/ 20377 h 116571"/>
              <a:gd name="connsiteX30" fmla="*/ 152470 w 933462"/>
              <a:gd name="connsiteY30" fmla="*/ 20377 h 116571"/>
              <a:gd name="connsiteX31" fmla="*/ 222896 w 933462"/>
              <a:gd name="connsiteY31" fmla="*/ 3512 h 116571"/>
              <a:gd name="connsiteX32" fmla="*/ 232885 w 933462"/>
              <a:gd name="connsiteY32" fmla="*/ 3512 h 116571"/>
              <a:gd name="connsiteX33" fmla="*/ 237662 w 933462"/>
              <a:gd name="connsiteY33" fmla="*/ 8289 h 116571"/>
              <a:gd name="connsiteX34" fmla="*/ 237662 w 933462"/>
              <a:gd name="connsiteY34" fmla="*/ 62286 h 116571"/>
              <a:gd name="connsiteX35" fmla="*/ 266684 w 933462"/>
              <a:gd name="connsiteY35" fmla="*/ 94281 h 116571"/>
              <a:gd name="connsiteX36" fmla="*/ 298679 w 933462"/>
              <a:gd name="connsiteY36" fmla="*/ 65258 h 116571"/>
              <a:gd name="connsiteX37" fmla="*/ 298679 w 933462"/>
              <a:gd name="connsiteY37" fmla="*/ 62286 h 116571"/>
              <a:gd name="connsiteX38" fmla="*/ 298679 w 933462"/>
              <a:gd name="connsiteY38" fmla="*/ 8289 h 116571"/>
              <a:gd name="connsiteX39" fmla="*/ 303457 w 933462"/>
              <a:gd name="connsiteY39" fmla="*/ 3512 h 116571"/>
              <a:gd name="connsiteX40" fmla="*/ 313445 w 933462"/>
              <a:gd name="connsiteY40" fmla="*/ 3512 h 116571"/>
              <a:gd name="connsiteX41" fmla="*/ 318223 w 933462"/>
              <a:gd name="connsiteY41" fmla="*/ 8289 h 116571"/>
              <a:gd name="connsiteX42" fmla="*/ 318223 w 933462"/>
              <a:gd name="connsiteY42" fmla="*/ 62647 h 116571"/>
              <a:gd name="connsiteX43" fmla="*/ 268279 w 933462"/>
              <a:gd name="connsiteY43" fmla="*/ 112735 h 116571"/>
              <a:gd name="connsiteX44" fmla="*/ 268207 w 933462"/>
              <a:gd name="connsiteY44" fmla="*/ 112735 h 116571"/>
              <a:gd name="connsiteX45" fmla="*/ 218120 w 933462"/>
              <a:gd name="connsiteY45" fmla="*/ 62647 h 116571"/>
              <a:gd name="connsiteX46" fmla="*/ 218120 w 933462"/>
              <a:gd name="connsiteY46" fmla="*/ 8289 h 116571"/>
              <a:gd name="connsiteX47" fmla="*/ 222896 w 933462"/>
              <a:gd name="connsiteY47" fmla="*/ 3512 h 116571"/>
              <a:gd name="connsiteX48" fmla="*/ 87400 w 933462"/>
              <a:gd name="connsiteY48" fmla="*/ 3512 h 116571"/>
              <a:gd name="connsiteX49" fmla="*/ 96810 w 933462"/>
              <a:gd name="connsiteY49" fmla="*/ 3512 h 116571"/>
              <a:gd name="connsiteX50" fmla="*/ 101325 w 933462"/>
              <a:gd name="connsiteY50" fmla="*/ 8537 h 116571"/>
              <a:gd name="connsiteX51" fmla="*/ 100646 w 933462"/>
              <a:gd name="connsiteY51" fmla="*/ 10750 h 116571"/>
              <a:gd name="connsiteX52" fmla="*/ 61704 w 933462"/>
              <a:gd name="connsiteY52" fmla="*/ 64602 h 116571"/>
              <a:gd name="connsiteX53" fmla="*/ 60402 w 933462"/>
              <a:gd name="connsiteY53" fmla="*/ 68727 h 116571"/>
              <a:gd name="connsiteX54" fmla="*/ 60402 w 933462"/>
              <a:gd name="connsiteY54" fmla="*/ 107958 h 116571"/>
              <a:gd name="connsiteX55" fmla="*/ 55624 w 933462"/>
              <a:gd name="connsiteY55" fmla="*/ 112735 h 116571"/>
              <a:gd name="connsiteX56" fmla="*/ 45564 w 933462"/>
              <a:gd name="connsiteY56" fmla="*/ 112735 h 116571"/>
              <a:gd name="connsiteX57" fmla="*/ 40786 w 933462"/>
              <a:gd name="connsiteY57" fmla="*/ 107958 h 116571"/>
              <a:gd name="connsiteX58" fmla="*/ 40786 w 933462"/>
              <a:gd name="connsiteY58" fmla="*/ 68727 h 116571"/>
              <a:gd name="connsiteX59" fmla="*/ 39484 w 933462"/>
              <a:gd name="connsiteY59" fmla="*/ 64602 h 116571"/>
              <a:gd name="connsiteX60" fmla="*/ 687 w 933462"/>
              <a:gd name="connsiteY60" fmla="*/ 11112 h 116571"/>
              <a:gd name="connsiteX61" fmla="*/ 2310 w 933462"/>
              <a:gd name="connsiteY61" fmla="*/ 4554 h 116571"/>
              <a:gd name="connsiteX62" fmla="*/ 4523 w 933462"/>
              <a:gd name="connsiteY62" fmla="*/ 3874 h 116571"/>
              <a:gd name="connsiteX63" fmla="*/ 14222 w 933462"/>
              <a:gd name="connsiteY63" fmla="*/ 3874 h 116571"/>
              <a:gd name="connsiteX64" fmla="*/ 17842 w 933462"/>
              <a:gd name="connsiteY64" fmla="*/ 5539 h 116571"/>
              <a:gd name="connsiteX65" fmla="*/ 46794 w 933462"/>
              <a:gd name="connsiteY65" fmla="*/ 46434 h 116571"/>
              <a:gd name="connsiteX66" fmla="*/ 50702 w 933462"/>
              <a:gd name="connsiteY66" fmla="*/ 48388 h 116571"/>
              <a:gd name="connsiteX67" fmla="*/ 54539 w 933462"/>
              <a:gd name="connsiteY67" fmla="*/ 46434 h 116571"/>
              <a:gd name="connsiteX68" fmla="*/ 83491 w 933462"/>
              <a:gd name="connsiteY68" fmla="*/ 5539 h 116571"/>
              <a:gd name="connsiteX69" fmla="*/ 87400 w 933462"/>
              <a:gd name="connsiteY69" fmla="*/ 3512 h 116571"/>
              <a:gd name="connsiteX70" fmla="*/ 332699 w 933462"/>
              <a:gd name="connsiteY70" fmla="*/ 3511 h 116571"/>
              <a:gd name="connsiteX71" fmla="*/ 381484 w 933462"/>
              <a:gd name="connsiteY71" fmla="*/ 3511 h 116571"/>
              <a:gd name="connsiteX72" fmla="*/ 407252 w 933462"/>
              <a:gd name="connsiteY72" fmla="*/ 13644 h 116571"/>
              <a:gd name="connsiteX73" fmla="*/ 418688 w 933462"/>
              <a:gd name="connsiteY73" fmla="*/ 38471 h 116571"/>
              <a:gd name="connsiteX74" fmla="*/ 401533 w 933462"/>
              <a:gd name="connsiteY74" fmla="*/ 70681 h 116571"/>
              <a:gd name="connsiteX75" fmla="*/ 399796 w 933462"/>
              <a:gd name="connsiteY75" fmla="*/ 76689 h 116571"/>
              <a:gd name="connsiteX76" fmla="*/ 413838 w 933462"/>
              <a:gd name="connsiteY76" fmla="*/ 106148 h 116571"/>
              <a:gd name="connsiteX77" fmla="*/ 412215 w 933462"/>
              <a:gd name="connsiteY77" fmla="*/ 112706 h 116571"/>
              <a:gd name="connsiteX78" fmla="*/ 409496 w 933462"/>
              <a:gd name="connsiteY78" fmla="*/ 113386 h 116571"/>
              <a:gd name="connsiteX79" fmla="*/ 399145 w 933462"/>
              <a:gd name="connsiteY79" fmla="*/ 112734 h 116571"/>
              <a:gd name="connsiteX80" fmla="*/ 394874 w 933462"/>
              <a:gd name="connsiteY80" fmla="*/ 109984 h 116571"/>
              <a:gd name="connsiteX81" fmla="*/ 379892 w 933462"/>
              <a:gd name="connsiteY81" fmla="*/ 78643 h 116571"/>
              <a:gd name="connsiteX82" fmla="*/ 375621 w 933462"/>
              <a:gd name="connsiteY82" fmla="*/ 75964 h 116571"/>
              <a:gd name="connsiteX83" fmla="*/ 352097 w 933462"/>
              <a:gd name="connsiteY83" fmla="*/ 75964 h 116571"/>
              <a:gd name="connsiteX84" fmla="*/ 347248 w 933462"/>
              <a:gd name="connsiteY84" fmla="*/ 80669 h 116571"/>
              <a:gd name="connsiteX85" fmla="*/ 347248 w 933462"/>
              <a:gd name="connsiteY85" fmla="*/ 80742 h 116571"/>
              <a:gd name="connsiteX86" fmla="*/ 347248 w 933462"/>
              <a:gd name="connsiteY86" fmla="*/ 107885 h 116571"/>
              <a:gd name="connsiteX87" fmla="*/ 342543 w 933462"/>
              <a:gd name="connsiteY87" fmla="*/ 112733 h 116571"/>
              <a:gd name="connsiteX88" fmla="*/ 342470 w 933462"/>
              <a:gd name="connsiteY88" fmla="*/ 112734 h 116571"/>
              <a:gd name="connsiteX89" fmla="*/ 332699 w 933462"/>
              <a:gd name="connsiteY89" fmla="*/ 112734 h 116571"/>
              <a:gd name="connsiteX90" fmla="*/ 327922 w 933462"/>
              <a:gd name="connsiteY90" fmla="*/ 107885 h 116571"/>
              <a:gd name="connsiteX91" fmla="*/ 327922 w 933462"/>
              <a:gd name="connsiteY91" fmla="*/ 8288 h 116571"/>
              <a:gd name="connsiteX92" fmla="*/ 332699 w 933462"/>
              <a:gd name="connsiteY92" fmla="*/ 3511 h 116571"/>
              <a:gd name="connsiteX93" fmla="*/ 876571 w 933462"/>
              <a:gd name="connsiteY93" fmla="*/ 3077 h 116571"/>
              <a:gd name="connsiteX94" fmla="*/ 933462 w 933462"/>
              <a:gd name="connsiteY94" fmla="*/ 59680 h 116571"/>
              <a:gd name="connsiteX95" fmla="*/ 933462 w 933462"/>
              <a:gd name="connsiteY95" fmla="*/ 59824 h 116571"/>
              <a:gd name="connsiteX96" fmla="*/ 876860 w 933462"/>
              <a:gd name="connsiteY96" fmla="*/ 116571 h 116571"/>
              <a:gd name="connsiteX97" fmla="*/ 819968 w 933462"/>
              <a:gd name="connsiteY97" fmla="*/ 59969 h 116571"/>
              <a:gd name="connsiteX98" fmla="*/ 876571 w 933462"/>
              <a:gd name="connsiteY98" fmla="*/ 3077 h 116571"/>
              <a:gd name="connsiteX99" fmla="*/ 490562 w 933462"/>
              <a:gd name="connsiteY99" fmla="*/ 2570 h 116571"/>
              <a:gd name="connsiteX100" fmla="*/ 500985 w 933462"/>
              <a:gd name="connsiteY100" fmla="*/ 2570 h 116571"/>
              <a:gd name="connsiteX101" fmla="*/ 505763 w 933462"/>
              <a:gd name="connsiteY101" fmla="*/ 7348 h 116571"/>
              <a:gd name="connsiteX102" fmla="*/ 505763 w 933462"/>
              <a:gd name="connsiteY102" fmla="*/ 89500 h 116571"/>
              <a:gd name="connsiteX103" fmla="*/ 510539 w 933462"/>
              <a:gd name="connsiteY103" fmla="*/ 94277 h 116571"/>
              <a:gd name="connsiteX104" fmla="*/ 569674 w 933462"/>
              <a:gd name="connsiteY104" fmla="*/ 94277 h 116571"/>
              <a:gd name="connsiteX105" fmla="*/ 574452 w 933462"/>
              <a:gd name="connsiteY105" fmla="*/ 99054 h 116571"/>
              <a:gd name="connsiteX106" fmla="*/ 574452 w 933462"/>
              <a:gd name="connsiteY106" fmla="*/ 108681 h 116571"/>
              <a:gd name="connsiteX107" fmla="*/ 569821 w 933462"/>
              <a:gd name="connsiteY107" fmla="*/ 113458 h 116571"/>
              <a:gd name="connsiteX108" fmla="*/ 569674 w 933462"/>
              <a:gd name="connsiteY108" fmla="*/ 113458 h 116571"/>
              <a:gd name="connsiteX109" fmla="*/ 490562 w 933462"/>
              <a:gd name="connsiteY109" fmla="*/ 113458 h 116571"/>
              <a:gd name="connsiteX110" fmla="*/ 485786 w 933462"/>
              <a:gd name="connsiteY110" fmla="*/ 108827 h 116571"/>
              <a:gd name="connsiteX111" fmla="*/ 485786 w 933462"/>
              <a:gd name="connsiteY111" fmla="*/ 108681 h 116571"/>
              <a:gd name="connsiteX112" fmla="*/ 485786 w 933462"/>
              <a:gd name="connsiteY112" fmla="*/ 7348 h 116571"/>
              <a:gd name="connsiteX113" fmla="*/ 490562 w 933462"/>
              <a:gd name="connsiteY113" fmla="*/ 2570 h 116571"/>
              <a:gd name="connsiteX114" fmla="*/ 635108 w 933462"/>
              <a:gd name="connsiteY114" fmla="*/ 1122 h 116571"/>
              <a:gd name="connsiteX115" fmla="*/ 691855 w 933462"/>
              <a:gd name="connsiteY115" fmla="*/ 57869 h 116571"/>
              <a:gd name="connsiteX116" fmla="*/ 635108 w 933462"/>
              <a:gd name="connsiteY116" fmla="*/ 114616 h 116571"/>
              <a:gd name="connsiteX117" fmla="*/ 578361 w 933462"/>
              <a:gd name="connsiteY117" fmla="*/ 57869 h 116571"/>
              <a:gd name="connsiteX118" fmla="*/ 635108 w 933462"/>
              <a:gd name="connsiteY118" fmla="*/ 1122 h 116571"/>
              <a:gd name="connsiteX119" fmla="*/ 153049 w 933462"/>
              <a:gd name="connsiteY119" fmla="*/ 980 h 116571"/>
              <a:gd name="connsiteX120" fmla="*/ 209651 w 933462"/>
              <a:gd name="connsiteY120" fmla="*/ 57871 h 116571"/>
              <a:gd name="connsiteX121" fmla="*/ 152760 w 933462"/>
              <a:gd name="connsiteY121" fmla="*/ 114763 h 116571"/>
              <a:gd name="connsiteX122" fmla="*/ 152470 w 933462"/>
              <a:gd name="connsiteY122" fmla="*/ 114762 h 116571"/>
              <a:gd name="connsiteX123" fmla="*/ 95869 w 933462"/>
              <a:gd name="connsiteY123" fmla="*/ 57582 h 116571"/>
              <a:gd name="connsiteX124" fmla="*/ 153049 w 933462"/>
              <a:gd name="connsiteY124" fmla="*/ 980 h 116571"/>
              <a:gd name="connsiteX125" fmla="*/ 758517 w 933462"/>
              <a:gd name="connsiteY125" fmla="*/ 37 h 116571"/>
              <a:gd name="connsiteX126" fmla="*/ 792464 w 933462"/>
              <a:gd name="connsiteY126" fmla="*/ 11329 h 116571"/>
              <a:gd name="connsiteX127" fmla="*/ 800498 w 933462"/>
              <a:gd name="connsiteY127" fmla="*/ 18567 h 116571"/>
              <a:gd name="connsiteX128" fmla="*/ 800643 w 933462"/>
              <a:gd name="connsiteY128" fmla="*/ 18774 h 116571"/>
              <a:gd name="connsiteX129" fmla="*/ 799340 w 933462"/>
              <a:gd name="connsiteY129" fmla="*/ 25298 h 116571"/>
              <a:gd name="connsiteX130" fmla="*/ 791233 w 933462"/>
              <a:gd name="connsiteY130" fmla="*/ 30944 h 116571"/>
              <a:gd name="connsiteX131" fmla="*/ 785153 w 933462"/>
              <a:gd name="connsiteY131" fmla="*/ 30438 h 116571"/>
              <a:gd name="connsiteX132" fmla="*/ 782982 w 933462"/>
              <a:gd name="connsiteY132" fmla="*/ 28411 h 116571"/>
              <a:gd name="connsiteX133" fmla="*/ 782548 w 933462"/>
              <a:gd name="connsiteY133" fmla="*/ 27976 h 116571"/>
              <a:gd name="connsiteX134" fmla="*/ 758662 w 933462"/>
              <a:gd name="connsiteY134" fmla="*/ 19363 h 116571"/>
              <a:gd name="connsiteX135" fmla="*/ 757070 w 933462"/>
              <a:gd name="connsiteY135" fmla="*/ 19363 h 116571"/>
              <a:gd name="connsiteX136" fmla="*/ 754464 w 933462"/>
              <a:gd name="connsiteY136" fmla="*/ 19363 h 116571"/>
              <a:gd name="connsiteX137" fmla="*/ 747805 w 933462"/>
              <a:gd name="connsiteY137" fmla="*/ 20738 h 116571"/>
              <a:gd name="connsiteX138" fmla="*/ 721978 w 933462"/>
              <a:gd name="connsiteY138" fmla="*/ 48438 h 116571"/>
              <a:gd name="connsiteX139" fmla="*/ 750338 w 933462"/>
              <a:gd name="connsiteY139" fmla="*/ 93120 h 116571"/>
              <a:gd name="connsiteX140" fmla="*/ 753378 w 933462"/>
              <a:gd name="connsiteY140" fmla="*/ 93699 h 116571"/>
              <a:gd name="connsiteX141" fmla="*/ 754319 w 933462"/>
              <a:gd name="connsiteY141" fmla="*/ 93699 h 116571"/>
              <a:gd name="connsiteX142" fmla="*/ 761557 w 933462"/>
              <a:gd name="connsiteY142" fmla="*/ 93699 h 116571"/>
              <a:gd name="connsiteX143" fmla="*/ 767131 w 933462"/>
              <a:gd name="connsiteY143" fmla="*/ 92902 h 116571"/>
              <a:gd name="connsiteX144" fmla="*/ 768144 w 933462"/>
              <a:gd name="connsiteY144" fmla="*/ 92902 h 116571"/>
              <a:gd name="connsiteX145" fmla="*/ 769157 w 933462"/>
              <a:gd name="connsiteY145" fmla="*/ 92902 h 116571"/>
              <a:gd name="connsiteX146" fmla="*/ 773427 w 933462"/>
              <a:gd name="connsiteY146" fmla="*/ 91382 h 116571"/>
              <a:gd name="connsiteX147" fmla="*/ 774296 w 933462"/>
              <a:gd name="connsiteY147" fmla="*/ 91382 h 116571"/>
              <a:gd name="connsiteX148" fmla="*/ 775092 w 933462"/>
              <a:gd name="connsiteY148" fmla="*/ 91021 h 116571"/>
              <a:gd name="connsiteX149" fmla="*/ 775961 w 933462"/>
              <a:gd name="connsiteY149" fmla="*/ 90586 h 116571"/>
              <a:gd name="connsiteX150" fmla="*/ 777915 w 933462"/>
              <a:gd name="connsiteY150" fmla="*/ 89573 h 116571"/>
              <a:gd name="connsiteX151" fmla="*/ 778494 w 933462"/>
              <a:gd name="connsiteY151" fmla="*/ 89573 h 116571"/>
              <a:gd name="connsiteX152" fmla="*/ 791306 w 933462"/>
              <a:gd name="connsiteY152" fmla="*/ 73432 h 116571"/>
              <a:gd name="connsiteX153" fmla="*/ 790582 w 933462"/>
              <a:gd name="connsiteY153" fmla="*/ 69596 h 116571"/>
              <a:gd name="connsiteX154" fmla="*/ 787470 w 933462"/>
              <a:gd name="connsiteY154" fmla="*/ 68293 h 116571"/>
              <a:gd name="connsiteX155" fmla="*/ 766552 w 933462"/>
              <a:gd name="connsiteY155" fmla="*/ 68293 h 116571"/>
              <a:gd name="connsiteX156" fmla="*/ 761774 w 933462"/>
              <a:gd name="connsiteY156" fmla="*/ 63516 h 116571"/>
              <a:gd name="connsiteX157" fmla="*/ 761774 w 933462"/>
              <a:gd name="connsiteY157" fmla="*/ 53744 h 116571"/>
              <a:gd name="connsiteX158" fmla="*/ 766552 w 933462"/>
              <a:gd name="connsiteY158" fmla="*/ 48967 h 116571"/>
              <a:gd name="connsiteX159" fmla="*/ 809980 w 933462"/>
              <a:gd name="connsiteY159" fmla="*/ 48967 h 116571"/>
              <a:gd name="connsiteX160" fmla="*/ 810414 w 933462"/>
              <a:gd name="connsiteY160" fmla="*/ 48967 h 116571"/>
              <a:gd name="connsiteX161" fmla="*/ 812977 w 933462"/>
              <a:gd name="connsiteY161" fmla="*/ 49853 h 116571"/>
              <a:gd name="connsiteX162" fmla="*/ 814034 w 933462"/>
              <a:gd name="connsiteY162" fmla="*/ 56422 h 116571"/>
              <a:gd name="connsiteX163" fmla="*/ 814034 w 933462"/>
              <a:gd name="connsiteY163" fmla="*/ 61272 h 116571"/>
              <a:gd name="connsiteX164" fmla="*/ 794997 w 933462"/>
              <a:gd name="connsiteY164" fmla="*/ 103615 h 116571"/>
              <a:gd name="connsiteX165" fmla="*/ 793188 w 933462"/>
              <a:gd name="connsiteY165" fmla="*/ 105135 h 116571"/>
              <a:gd name="connsiteX166" fmla="*/ 792246 w 933462"/>
              <a:gd name="connsiteY166" fmla="*/ 105931 h 116571"/>
              <a:gd name="connsiteX167" fmla="*/ 790437 w 933462"/>
              <a:gd name="connsiteY167" fmla="*/ 107234 h 116571"/>
              <a:gd name="connsiteX168" fmla="*/ 789496 w 933462"/>
              <a:gd name="connsiteY168" fmla="*/ 107885 h 116571"/>
              <a:gd name="connsiteX169" fmla="*/ 787687 w 933462"/>
              <a:gd name="connsiteY169" fmla="*/ 109044 h 116571"/>
              <a:gd name="connsiteX170" fmla="*/ 787325 w 933462"/>
              <a:gd name="connsiteY170" fmla="*/ 109044 h 116571"/>
              <a:gd name="connsiteX171" fmla="*/ 786384 w 933462"/>
              <a:gd name="connsiteY171" fmla="*/ 109623 h 116571"/>
              <a:gd name="connsiteX172" fmla="*/ 784502 w 933462"/>
              <a:gd name="connsiteY172" fmla="*/ 110708 h 116571"/>
              <a:gd name="connsiteX173" fmla="*/ 784068 w 933462"/>
              <a:gd name="connsiteY173" fmla="*/ 110708 h 116571"/>
              <a:gd name="connsiteX174" fmla="*/ 781028 w 933462"/>
              <a:gd name="connsiteY174" fmla="*/ 112156 h 116571"/>
              <a:gd name="connsiteX175" fmla="*/ 780521 w 933462"/>
              <a:gd name="connsiteY175" fmla="*/ 112156 h 116571"/>
              <a:gd name="connsiteX176" fmla="*/ 778567 w 933462"/>
              <a:gd name="connsiteY176" fmla="*/ 112880 h 116571"/>
              <a:gd name="connsiteX177" fmla="*/ 777626 w 933462"/>
              <a:gd name="connsiteY177" fmla="*/ 112880 h 116571"/>
              <a:gd name="connsiteX178" fmla="*/ 777047 w 933462"/>
              <a:gd name="connsiteY178" fmla="*/ 112880 h 116571"/>
              <a:gd name="connsiteX179" fmla="*/ 775454 w 933462"/>
              <a:gd name="connsiteY179" fmla="*/ 113459 h 116571"/>
              <a:gd name="connsiteX180" fmla="*/ 774803 w 933462"/>
              <a:gd name="connsiteY180" fmla="*/ 113459 h 116571"/>
              <a:gd name="connsiteX181" fmla="*/ 773862 w 933462"/>
              <a:gd name="connsiteY181" fmla="*/ 113459 h 116571"/>
              <a:gd name="connsiteX182" fmla="*/ 773211 w 933462"/>
              <a:gd name="connsiteY182" fmla="*/ 113459 h 116571"/>
              <a:gd name="connsiteX183" fmla="*/ 771690 w 933462"/>
              <a:gd name="connsiteY183" fmla="*/ 113459 h 116571"/>
              <a:gd name="connsiteX184" fmla="*/ 770967 w 933462"/>
              <a:gd name="connsiteY184" fmla="*/ 113459 h 116571"/>
              <a:gd name="connsiteX185" fmla="*/ 770098 w 933462"/>
              <a:gd name="connsiteY185" fmla="*/ 113459 h 116571"/>
              <a:gd name="connsiteX186" fmla="*/ 769302 w 933462"/>
              <a:gd name="connsiteY186" fmla="*/ 113459 h 116571"/>
              <a:gd name="connsiteX187" fmla="*/ 767854 w 933462"/>
              <a:gd name="connsiteY187" fmla="*/ 113459 h 116571"/>
              <a:gd name="connsiteX188" fmla="*/ 767058 w 933462"/>
              <a:gd name="connsiteY188" fmla="*/ 113459 h 116571"/>
              <a:gd name="connsiteX189" fmla="*/ 766189 w 933462"/>
              <a:gd name="connsiteY189" fmla="*/ 113459 h 116571"/>
              <a:gd name="connsiteX190" fmla="*/ 765249 w 933462"/>
              <a:gd name="connsiteY190" fmla="*/ 113459 h 116571"/>
              <a:gd name="connsiteX191" fmla="*/ 763946 w 933462"/>
              <a:gd name="connsiteY191" fmla="*/ 113459 h 116571"/>
              <a:gd name="connsiteX192" fmla="*/ 758517 w 933462"/>
              <a:gd name="connsiteY192" fmla="*/ 113459 h 116571"/>
              <a:gd name="connsiteX193" fmla="*/ 754464 w 933462"/>
              <a:gd name="connsiteY193" fmla="*/ 113459 h 116571"/>
              <a:gd name="connsiteX194" fmla="*/ 699780 w 933462"/>
              <a:gd name="connsiteY194" fmla="*/ 54721 h 116571"/>
              <a:gd name="connsiteX195" fmla="*/ 758517 w 933462"/>
              <a:gd name="connsiteY195" fmla="*/ 37 h 116571"/>
            </a:gdLst>
            <a:ahLst/>
            <a:cxnLst/>
            <a:rect l="l" t="t" r="r" b="b"/>
            <a:pathLst>
              <a:path w="933462" h="116571">
                <a:moveTo>
                  <a:pt x="352097" y="23127"/>
                </a:moveTo>
                <a:cubicBezTo>
                  <a:pt x="349459" y="23086"/>
                  <a:pt x="347288" y="25193"/>
                  <a:pt x="347248" y="27830"/>
                </a:cubicBezTo>
                <a:cubicBezTo>
                  <a:pt x="347248" y="27855"/>
                  <a:pt x="347248" y="27879"/>
                  <a:pt x="347248" y="27903"/>
                </a:cubicBezTo>
                <a:lnTo>
                  <a:pt x="347248" y="51572"/>
                </a:lnTo>
                <a:cubicBezTo>
                  <a:pt x="347248" y="54211"/>
                  <a:pt x="349385" y="56349"/>
                  <a:pt x="352024" y="56350"/>
                </a:cubicBezTo>
                <a:cubicBezTo>
                  <a:pt x="352049" y="56350"/>
                  <a:pt x="352072" y="56350"/>
                  <a:pt x="352097" y="56349"/>
                </a:cubicBezTo>
                <a:lnTo>
                  <a:pt x="381701" y="56349"/>
                </a:lnTo>
                <a:cubicBezTo>
                  <a:pt x="390809" y="56442"/>
                  <a:pt x="398388" y="49373"/>
                  <a:pt x="398928" y="40281"/>
                </a:cubicBezTo>
                <a:cubicBezTo>
                  <a:pt x="399247" y="31131"/>
                  <a:pt x="392091" y="23456"/>
                  <a:pt x="382941" y="23136"/>
                </a:cubicBezTo>
                <a:cubicBezTo>
                  <a:pt x="382722" y="23129"/>
                  <a:pt x="382501" y="23125"/>
                  <a:pt x="382280" y="23127"/>
                </a:cubicBezTo>
                <a:close/>
                <a:moveTo>
                  <a:pt x="876860" y="22403"/>
                </a:moveTo>
                <a:lnTo>
                  <a:pt x="876860" y="22475"/>
                </a:lnTo>
                <a:cubicBezTo>
                  <a:pt x="856195" y="22436"/>
                  <a:pt x="839410" y="39157"/>
                  <a:pt x="839366" y="59824"/>
                </a:cubicBezTo>
                <a:cubicBezTo>
                  <a:pt x="839323" y="80491"/>
                  <a:pt x="856050" y="97278"/>
                  <a:pt x="876715" y="97318"/>
                </a:cubicBezTo>
                <a:cubicBezTo>
                  <a:pt x="897380" y="97358"/>
                  <a:pt x="914166" y="80636"/>
                  <a:pt x="914209" y="59969"/>
                </a:cubicBezTo>
                <a:cubicBezTo>
                  <a:pt x="914209" y="59945"/>
                  <a:pt x="914209" y="59921"/>
                  <a:pt x="914209" y="59896"/>
                </a:cubicBezTo>
                <a:cubicBezTo>
                  <a:pt x="914209" y="39246"/>
                  <a:pt x="897511" y="22483"/>
                  <a:pt x="876860" y="22403"/>
                </a:cubicBezTo>
                <a:close/>
                <a:moveTo>
                  <a:pt x="635544" y="20517"/>
                </a:moveTo>
                <a:cubicBezTo>
                  <a:pt x="635399" y="20517"/>
                  <a:pt x="635253" y="20519"/>
                  <a:pt x="635108" y="20520"/>
                </a:cubicBezTo>
                <a:cubicBezTo>
                  <a:pt x="614441" y="20720"/>
                  <a:pt x="597850" y="37636"/>
                  <a:pt x="598050" y="58302"/>
                </a:cubicBezTo>
                <a:cubicBezTo>
                  <a:pt x="598251" y="78967"/>
                  <a:pt x="615165" y="95559"/>
                  <a:pt x="635831" y="95359"/>
                </a:cubicBezTo>
                <a:cubicBezTo>
                  <a:pt x="656384" y="95160"/>
                  <a:pt x="672930" y="78422"/>
                  <a:pt x="672890" y="57869"/>
                </a:cubicBezTo>
                <a:cubicBezTo>
                  <a:pt x="672892" y="37242"/>
                  <a:pt x="656172" y="20519"/>
                  <a:pt x="635544" y="20517"/>
                </a:cubicBezTo>
                <a:close/>
                <a:moveTo>
                  <a:pt x="152470" y="20377"/>
                </a:moveTo>
                <a:lnTo>
                  <a:pt x="152470" y="20666"/>
                </a:lnTo>
                <a:cubicBezTo>
                  <a:pt x="131722" y="20627"/>
                  <a:pt x="114871" y="37412"/>
                  <a:pt x="114832" y="58160"/>
                </a:cubicBezTo>
                <a:cubicBezTo>
                  <a:pt x="114792" y="78907"/>
                  <a:pt x="131579" y="95758"/>
                  <a:pt x="152325" y="95799"/>
                </a:cubicBezTo>
                <a:cubicBezTo>
                  <a:pt x="173073" y="95838"/>
                  <a:pt x="189924" y="79052"/>
                  <a:pt x="189963" y="58305"/>
                </a:cubicBezTo>
                <a:cubicBezTo>
                  <a:pt x="189963" y="58256"/>
                  <a:pt x="189963" y="58208"/>
                  <a:pt x="189963" y="58160"/>
                </a:cubicBezTo>
                <a:cubicBezTo>
                  <a:pt x="190083" y="37413"/>
                  <a:pt x="173362" y="20497"/>
                  <a:pt x="152615" y="20377"/>
                </a:cubicBezTo>
                <a:cubicBezTo>
                  <a:pt x="152567" y="20377"/>
                  <a:pt x="152518" y="20377"/>
                  <a:pt x="152470" y="20377"/>
                </a:cubicBezTo>
                <a:close/>
                <a:moveTo>
                  <a:pt x="222896" y="3512"/>
                </a:moveTo>
                <a:lnTo>
                  <a:pt x="232885" y="3512"/>
                </a:lnTo>
                <a:cubicBezTo>
                  <a:pt x="235524" y="3512"/>
                  <a:pt x="237662" y="5651"/>
                  <a:pt x="237662" y="8289"/>
                </a:cubicBezTo>
                <a:lnTo>
                  <a:pt x="237662" y="62286"/>
                </a:lnTo>
                <a:cubicBezTo>
                  <a:pt x="236841" y="79135"/>
                  <a:pt x="249836" y="93459"/>
                  <a:pt x="266684" y="94281"/>
                </a:cubicBezTo>
                <a:cubicBezTo>
                  <a:pt x="283534" y="95101"/>
                  <a:pt x="297859" y="82108"/>
                  <a:pt x="298679" y="65258"/>
                </a:cubicBezTo>
                <a:cubicBezTo>
                  <a:pt x="298728" y="64268"/>
                  <a:pt x="298728" y="63276"/>
                  <a:pt x="298679" y="62286"/>
                </a:cubicBezTo>
                <a:lnTo>
                  <a:pt x="298679" y="8289"/>
                </a:lnTo>
                <a:cubicBezTo>
                  <a:pt x="298719" y="5667"/>
                  <a:pt x="300834" y="3551"/>
                  <a:pt x="303457" y="3512"/>
                </a:cubicBezTo>
                <a:lnTo>
                  <a:pt x="313445" y="3512"/>
                </a:lnTo>
                <a:cubicBezTo>
                  <a:pt x="316083" y="3512"/>
                  <a:pt x="318223" y="5651"/>
                  <a:pt x="318223" y="8289"/>
                </a:cubicBezTo>
                <a:lnTo>
                  <a:pt x="318223" y="62647"/>
                </a:lnTo>
                <a:cubicBezTo>
                  <a:pt x="318262" y="90270"/>
                  <a:pt x="295903" y="112696"/>
                  <a:pt x="268279" y="112735"/>
                </a:cubicBezTo>
                <a:cubicBezTo>
                  <a:pt x="268256" y="112735"/>
                  <a:pt x="268231" y="112735"/>
                  <a:pt x="268207" y="112735"/>
                </a:cubicBezTo>
                <a:cubicBezTo>
                  <a:pt x="240544" y="112735"/>
                  <a:pt x="218120" y="90310"/>
                  <a:pt x="218120" y="62647"/>
                </a:cubicBezTo>
                <a:lnTo>
                  <a:pt x="218120" y="8289"/>
                </a:lnTo>
                <a:cubicBezTo>
                  <a:pt x="218120" y="5651"/>
                  <a:pt x="220259" y="3512"/>
                  <a:pt x="222896" y="3512"/>
                </a:cubicBezTo>
                <a:close/>
                <a:moveTo>
                  <a:pt x="87400" y="3512"/>
                </a:moveTo>
                <a:lnTo>
                  <a:pt x="96810" y="3512"/>
                </a:lnTo>
                <a:cubicBezTo>
                  <a:pt x="99444" y="3653"/>
                  <a:pt x="101465" y="5902"/>
                  <a:pt x="101325" y="8537"/>
                </a:cubicBezTo>
                <a:cubicBezTo>
                  <a:pt x="101284" y="9319"/>
                  <a:pt x="101050" y="10079"/>
                  <a:pt x="100646" y="10750"/>
                </a:cubicBezTo>
                <a:lnTo>
                  <a:pt x="61704" y="64602"/>
                </a:lnTo>
                <a:cubicBezTo>
                  <a:pt x="60833" y="65799"/>
                  <a:pt x="60375" y="67247"/>
                  <a:pt x="60402" y="68727"/>
                </a:cubicBezTo>
                <a:lnTo>
                  <a:pt x="60402" y="107958"/>
                </a:lnTo>
                <a:cubicBezTo>
                  <a:pt x="60363" y="110581"/>
                  <a:pt x="58247" y="112696"/>
                  <a:pt x="55624" y="112735"/>
                </a:cubicBezTo>
                <a:lnTo>
                  <a:pt x="45564" y="112735"/>
                </a:lnTo>
                <a:cubicBezTo>
                  <a:pt x="42941" y="112696"/>
                  <a:pt x="40825" y="110581"/>
                  <a:pt x="40786" y="107958"/>
                </a:cubicBezTo>
                <a:lnTo>
                  <a:pt x="40786" y="68727"/>
                </a:lnTo>
                <a:cubicBezTo>
                  <a:pt x="40813" y="67247"/>
                  <a:pt x="40355" y="65799"/>
                  <a:pt x="39484" y="64602"/>
                </a:cubicBezTo>
                <a:lnTo>
                  <a:pt x="687" y="11112"/>
                </a:lnTo>
                <a:cubicBezTo>
                  <a:pt x="-676" y="8853"/>
                  <a:pt x="51" y="5916"/>
                  <a:pt x="2310" y="4554"/>
                </a:cubicBezTo>
                <a:cubicBezTo>
                  <a:pt x="2981" y="4149"/>
                  <a:pt x="3741" y="3916"/>
                  <a:pt x="4523" y="3874"/>
                </a:cubicBezTo>
                <a:lnTo>
                  <a:pt x="14222" y="3874"/>
                </a:lnTo>
                <a:cubicBezTo>
                  <a:pt x="15614" y="3875"/>
                  <a:pt x="16935" y="4483"/>
                  <a:pt x="17842" y="5539"/>
                </a:cubicBezTo>
                <a:lnTo>
                  <a:pt x="46794" y="46434"/>
                </a:lnTo>
                <a:cubicBezTo>
                  <a:pt x="47713" y="47669"/>
                  <a:pt x="49163" y="48394"/>
                  <a:pt x="50702" y="48388"/>
                </a:cubicBezTo>
                <a:cubicBezTo>
                  <a:pt x="52222" y="48395"/>
                  <a:pt x="53651" y="47666"/>
                  <a:pt x="54539" y="46434"/>
                </a:cubicBezTo>
                <a:lnTo>
                  <a:pt x="83491" y="5539"/>
                </a:lnTo>
                <a:cubicBezTo>
                  <a:pt x="84387" y="4267"/>
                  <a:pt x="85845" y="3511"/>
                  <a:pt x="87400" y="3512"/>
                </a:cubicBezTo>
                <a:close/>
                <a:moveTo>
                  <a:pt x="332699" y="3511"/>
                </a:moveTo>
                <a:lnTo>
                  <a:pt x="381484" y="3511"/>
                </a:lnTo>
                <a:cubicBezTo>
                  <a:pt x="391047" y="3500"/>
                  <a:pt x="400258" y="7121"/>
                  <a:pt x="407252" y="13644"/>
                </a:cubicBezTo>
                <a:cubicBezTo>
                  <a:pt x="414221" y="20065"/>
                  <a:pt x="418338" y="29002"/>
                  <a:pt x="418688" y="38471"/>
                </a:cubicBezTo>
                <a:cubicBezTo>
                  <a:pt x="419197" y="51516"/>
                  <a:pt x="412642" y="63824"/>
                  <a:pt x="401533" y="70681"/>
                </a:cubicBezTo>
                <a:cubicBezTo>
                  <a:pt x="399486" y="71932"/>
                  <a:pt x="398732" y="74538"/>
                  <a:pt x="399796" y="76689"/>
                </a:cubicBezTo>
                <a:lnTo>
                  <a:pt x="413838" y="106148"/>
                </a:lnTo>
                <a:cubicBezTo>
                  <a:pt x="415201" y="108406"/>
                  <a:pt x="414474" y="111343"/>
                  <a:pt x="412215" y="112706"/>
                </a:cubicBezTo>
                <a:cubicBezTo>
                  <a:pt x="411397" y="113200"/>
                  <a:pt x="410449" y="113436"/>
                  <a:pt x="409496" y="113386"/>
                </a:cubicBezTo>
                <a:lnTo>
                  <a:pt x="399145" y="112734"/>
                </a:lnTo>
                <a:cubicBezTo>
                  <a:pt x="397311" y="112713"/>
                  <a:pt x="395652" y="111644"/>
                  <a:pt x="394874" y="109984"/>
                </a:cubicBezTo>
                <a:lnTo>
                  <a:pt x="379892" y="78643"/>
                </a:lnTo>
                <a:cubicBezTo>
                  <a:pt x="379107" y="76998"/>
                  <a:pt x="377443" y="75955"/>
                  <a:pt x="375621" y="75964"/>
                </a:cubicBezTo>
                <a:lnTo>
                  <a:pt x="352097" y="75964"/>
                </a:lnTo>
                <a:cubicBezTo>
                  <a:pt x="349459" y="75925"/>
                  <a:pt x="347288" y="78031"/>
                  <a:pt x="347248" y="80669"/>
                </a:cubicBezTo>
                <a:cubicBezTo>
                  <a:pt x="347248" y="80693"/>
                  <a:pt x="347248" y="80717"/>
                  <a:pt x="347248" y="80742"/>
                </a:cubicBezTo>
                <a:lnTo>
                  <a:pt x="347248" y="107885"/>
                </a:lnTo>
                <a:cubicBezTo>
                  <a:pt x="347287" y="110523"/>
                  <a:pt x="345181" y="112694"/>
                  <a:pt x="342543" y="112733"/>
                </a:cubicBezTo>
                <a:cubicBezTo>
                  <a:pt x="342519" y="112734"/>
                  <a:pt x="342495" y="112734"/>
                  <a:pt x="342470" y="112734"/>
                </a:cubicBezTo>
                <a:lnTo>
                  <a:pt x="332699" y="112734"/>
                </a:lnTo>
                <a:cubicBezTo>
                  <a:pt x="330049" y="112694"/>
                  <a:pt x="327922" y="110536"/>
                  <a:pt x="327922" y="107885"/>
                </a:cubicBezTo>
                <a:lnTo>
                  <a:pt x="327922" y="8288"/>
                </a:lnTo>
                <a:cubicBezTo>
                  <a:pt x="327961" y="5666"/>
                  <a:pt x="330077" y="3550"/>
                  <a:pt x="332699" y="3511"/>
                </a:cubicBezTo>
                <a:close/>
                <a:moveTo>
                  <a:pt x="876571" y="3077"/>
                </a:moveTo>
                <a:cubicBezTo>
                  <a:pt x="907912" y="2997"/>
                  <a:pt x="933382" y="28339"/>
                  <a:pt x="933462" y="59680"/>
                </a:cubicBezTo>
                <a:cubicBezTo>
                  <a:pt x="933462" y="59728"/>
                  <a:pt x="933462" y="59775"/>
                  <a:pt x="933462" y="59824"/>
                </a:cubicBezTo>
                <a:cubicBezTo>
                  <a:pt x="933427" y="91091"/>
                  <a:pt x="908129" y="116452"/>
                  <a:pt x="876860" y="116571"/>
                </a:cubicBezTo>
                <a:cubicBezTo>
                  <a:pt x="845519" y="116651"/>
                  <a:pt x="820048" y="91309"/>
                  <a:pt x="819968" y="59969"/>
                </a:cubicBezTo>
                <a:cubicBezTo>
                  <a:pt x="819888" y="28628"/>
                  <a:pt x="845229" y="3158"/>
                  <a:pt x="876571" y="3077"/>
                </a:cubicBezTo>
                <a:close/>
                <a:moveTo>
                  <a:pt x="490562" y="2570"/>
                </a:moveTo>
                <a:lnTo>
                  <a:pt x="500985" y="2570"/>
                </a:lnTo>
                <a:cubicBezTo>
                  <a:pt x="503623" y="2570"/>
                  <a:pt x="505763" y="4709"/>
                  <a:pt x="505763" y="7348"/>
                </a:cubicBezTo>
                <a:lnTo>
                  <a:pt x="505763" y="89500"/>
                </a:lnTo>
                <a:cubicBezTo>
                  <a:pt x="505763" y="92138"/>
                  <a:pt x="507901" y="94277"/>
                  <a:pt x="510539" y="94277"/>
                </a:cubicBezTo>
                <a:lnTo>
                  <a:pt x="569674" y="94277"/>
                </a:lnTo>
                <a:cubicBezTo>
                  <a:pt x="572313" y="94277"/>
                  <a:pt x="574452" y="96416"/>
                  <a:pt x="574452" y="99054"/>
                </a:cubicBezTo>
                <a:lnTo>
                  <a:pt x="574452" y="108681"/>
                </a:lnTo>
                <a:cubicBezTo>
                  <a:pt x="574492" y="111279"/>
                  <a:pt x="572418" y="113418"/>
                  <a:pt x="569821" y="113458"/>
                </a:cubicBezTo>
                <a:cubicBezTo>
                  <a:pt x="569772" y="113459"/>
                  <a:pt x="569723" y="113459"/>
                  <a:pt x="569674" y="113458"/>
                </a:cubicBezTo>
                <a:lnTo>
                  <a:pt x="490562" y="113458"/>
                </a:lnTo>
                <a:cubicBezTo>
                  <a:pt x="487965" y="113498"/>
                  <a:pt x="485826" y="111425"/>
                  <a:pt x="485786" y="108827"/>
                </a:cubicBezTo>
                <a:cubicBezTo>
                  <a:pt x="485785" y="108778"/>
                  <a:pt x="485785" y="108729"/>
                  <a:pt x="485786" y="108681"/>
                </a:cubicBezTo>
                <a:lnTo>
                  <a:pt x="485786" y="7348"/>
                </a:lnTo>
                <a:cubicBezTo>
                  <a:pt x="485786" y="4709"/>
                  <a:pt x="487924" y="2570"/>
                  <a:pt x="490562" y="2570"/>
                </a:cubicBezTo>
                <a:close/>
                <a:moveTo>
                  <a:pt x="635108" y="1122"/>
                </a:moveTo>
                <a:cubicBezTo>
                  <a:pt x="666448" y="1122"/>
                  <a:pt x="691855" y="26529"/>
                  <a:pt x="691855" y="57869"/>
                </a:cubicBezTo>
                <a:cubicBezTo>
                  <a:pt x="691855" y="89209"/>
                  <a:pt x="666448" y="114616"/>
                  <a:pt x="635108" y="114616"/>
                </a:cubicBezTo>
                <a:cubicBezTo>
                  <a:pt x="603768" y="114616"/>
                  <a:pt x="578361" y="89209"/>
                  <a:pt x="578361" y="57869"/>
                </a:cubicBezTo>
                <a:cubicBezTo>
                  <a:pt x="578361" y="26529"/>
                  <a:pt x="603768" y="1122"/>
                  <a:pt x="635108" y="1122"/>
                </a:cubicBezTo>
                <a:close/>
                <a:moveTo>
                  <a:pt x="153049" y="980"/>
                </a:moveTo>
                <a:cubicBezTo>
                  <a:pt x="184355" y="1139"/>
                  <a:pt x="209650" y="26563"/>
                  <a:pt x="209651" y="57871"/>
                </a:cubicBezTo>
                <a:cubicBezTo>
                  <a:pt x="209652" y="89292"/>
                  <a:pt x="184181" y="114762"/>
                  <a:pt x="152760" y="114763"/>
                </a:cubicBezTo>
                <a:cubicBezTo>
                  <a:pt x="152663" y="114763"/>
                  <a:pt x="152567" y="114763"/>
                  <a:pt x="152470" y="114762"/>
                </a:cubicBezTo>
                <a:cubicBezTo>
                  <a:pt x="121050" y="114603"/>
                  <a:pt x="95708" y="89002"/>
                  <a:pt x="95869" y="57582"/>
                </a:cubicBezTo>
                <a:cubicBezTo>
                  <a:pt x="96028" y="26161"/>
                  <a:pt x="121629" y="819"/>
                  <a:pt x="153049" y="980"/>
                </a:cubicBezTo>
                <a:close/>
                <a:moveTo>
                  <a:pt x="758517" y="37"/>
                </a:moveTo>
                <a:cubicBezTo>
                  <a:pt x="770749" y="52"/>
                  <a:pt x="782656" y="4012"/>
                  <a:pt x="792464" y="11329"/>
                </a:cubicBezTo>
                <a:cubicBezTo>
                  <a:pt x="795359" y="13491"/>
                  <a:pt x="798044" y="15913"/>
                  <a:pt x="800498" y="18567"/>
                </a:cubicBezTo>
                <a:cubicBezTo>
                  <a:pt x="800549" y="18634"/>
                  <a:pt x="800599" y="18704"/>
                  <a:pt x="800643" y="18774"/>
                </a:cubicBezTo>
                <a:cubicBezTo>
                  <a:pt x="802083" y="20936"/>
                  <a:pt x="801504" y="23856"/>
                  <a:pt x="799340" y="25298"/>
                </a:cubicBezTo>
                <a:lnTo>
                  <a:pt x="791233" y="30944"/>
                </a:lnTo>
                <a:cubicBezTo>
                  <a:pt x="789366" y="32322"/>
                  <a:pt x="786768" y="32106"/>
                  <a:pt x="785153" y="30438"/>
                </a:cubicBezTo>
                <a:lnTo>
                  <a:pt x="782982" y="28411"/>
                </a:lnTo>
                <a:lnTo>
                  <a:pt x="782548" y="27976"/>
                </a:lnTo>
                <a:cubicBezTo>
                  <a:pt x="775845" y="22388"/>
                  <a:pt x="767391" y="19338"/>
                  <a:pt x="758662" y="19363"/>
                </a:cubicBezTo>
                <a:lnTo>
                  <a:pt x="757070" y="19363"/>
                </a:lnTo>
                <a:lnTo>
                  <a:pt x="754464" y="19363"/>
                </a:lnTo>
                <a:cubicBezTo>
                  <a:pt x="752206" y="19604"/>
                  <a:pt x="749976" y="20065"/>
                  <a:pt x="747805" y="20738"/>
                </a:cubicBezTo>
                <a:cubicBezTo>
                  <a:pt x="734813" y="24612"/>
                  <a:pt x="724933" y="35208"/>
                  <a:pt x="721978" y="48438"/>
                </a:cubicBezTo>
                <a:cubicBezTo>
                  <a:pt x="717472" y="68609"/>
                  <a:pt x="730166" y="88613"/>
                  <a:pt x="750338" y="93120"/>
                </a:cubicBezTo>
                <a:lnTo>
                  <a:pt x="753378" y="93699"/>
                </a:lnTo>
                <a:lnTo>
                  <a:pt x="754319" y="93699"/>
                </a:lnTo>
                <a:lnTo>
                  <a:pt x="761557" y="93699"/>
                </a:lnTo>
                <a:cubicBezTo>
                  <a:pt x="763432" y="93570"/>
                  <a:pt x="765292" y="93304"/>
                  <a:pt x="767131" y="92902"/>
                </a:cubicBezTo>
                <a:lnTo>
                  <a:pt x="768144" y="92902"/>
                </a:lnTo>
                <a:lnTo>
                  <a:pt x="769157" y="92902"/>
                </a:lnTo>
                <a:lnTo>
                  <a:pt x="773427" y="91382"/>
                </a:lnTo>
                <a:lnTo>
                  <a:pt x="774296" y="91382"/>
                </a:lnTo>
                <a:lnTo>
                  <a:pt x="775092" y="91021"/>
                </a:lnTo>
                <a:lnTo>
                  <a:pt x="775961" y="90586"/>
                </a:lnTo>
                <a:lnTo>
                  <a:pt x="777915" y="89573"/>
                </a:lnTo>
                <a:lnTo>
                  <a:pt x="778494" y="89573"/>
                </a:lnTo>
                <a:cubicBezTo>
                  <a:pt x="784017" y="85321"/>
                  <a:pt x="788418" y="79779"/>
                  <a:pt x="791306" y="73432"/>
                </a:cubicBezTo>
                <a:cubicBezTo>
                  <a:pt x="791769" y="72115"/>
                  <a:pt x="791487" y="70654"/>
                  <a:pt x="790582" y="69596"/>
                </a:cubicBezTo>
                <a:cubicBezTo>
                  <a:pt x="789771" y="68745"/>
                  <a:pt x="788642" y="68273"/>
                  <a:pt x="787470" y="68293"/>
                </a:cubicBezTo>
                <a:lnTo>
                  <a:pt x="766552" y="68293"/>
                </a:lnTo>
                <a:cubicBezTo>
                  <a:pt x="763910" y="68293"/>
                  <a:pt x="761774" y="66154"/>
                  <a:pt x="761774" y="63516"/>
                </a:cubicBezTo>
                <a:lnTo>
                  <a:pt x="761774" y="53744"/>
                </a:lnTo>
                <a:cubicBezTo>
                  <a:pt x="761774" y="51106"/>
                  <a:pt x="763910" y="48967"/>
                  <a:pt x="766552" y="48967"/>
                </a:cubicBezTo>
                <a:lnTo>
                  <a:pt x="809980" y="48967"/>
                </a:lnTo>
                <a:lnTo>
                  <a:pt x="810414" y="48967"/>
                </a:lnTo>
                <a:cubicBezTo>
                  <a:pt x="811334" y="49005"/>
                  <a:pt x="812224" y="49314"/>
                  <a:pt x="812977" y="49853"/>
                </a:cubicBezTo>
                <a:cubicBezTo>
                  <a:pt x="815083" y="51375"/>
                  <a:pt x="815553" y="54316"/>
                  <a:pt x="814034" y="56422"/>
                </a:cubicBezTo>
                <a:lnTo>
                  <a:pt x="814034" y="61272"/>
                </a:lnTo>
                <a:cubicBezTo>
                  <a:pt x="814157" y="77485"/>
                  <a:pt x="807208" y="92946"/>
                  <a:pt x="794997" y="103615"/>
                </a:cubicBezTo>
                <a:lnTo>
                  <a:pt x="793188" y="105135"/>
                </a:lnTo>
                <a:lnTo>
                  <a:pt x="792246" y="105931"/>
                </a:lnTo>
                <a:cubicBezTo>
                  <a:pt x="791675" y="106411"/>
                  <a:pt x="791074" y="106847"/>
                  <a:pt x="790437" y="107234"/>
                </a:cubicBezTo>
                <a:lnTo>
                  <a:pt x="789496" y="107885"/>
                </a:lnTo>
                <a:lnTo>
                  <a:pt x="787687" y="109044"/>
                </a:lnTo>
                <a:lnTo>
                  <a:pt x="787325" y="109044"/>
                </a:lnTo>
                <a:lnTo>
                  <a:pt x="786384" y="109623"/>
                </a:lnTo>
                <a:lnTo>
                  <a:pt x="784502" y="110708"/>
                </a:lnTo>
                <a:lnTo>
                  <a:pt x="784068" y="110708"/>
                </a:lnTo>
                <a:lnTo>
                  <a:pt x="781028" y="112156"/>
                </a:lnTo>
                <a:lnTo>
                  <a:pt x="780521" y="112156"/>
                </a:lnTo>
                <a:lnTo>
                  <a:pt x="778567" y="112880"/>
                </a:lnTo>
                <a:lnTo>
                  <a:pt x="777626" y="112880"/>
                </a:lnTo>
                <a:lnTo>
                  <a:pt x="777047" y="112880"/>
                </a:lnTo>
                <a:lnTo>
                  <a:pt x="775454" y="113459"/>
                </a:lnTo>
                <a:lnTo>
                  <a:pt x="774803" y="113459"/>
                </a:lnTo>
                <a:lnTo>
                  <a:pt x="773862" y="113459"/>
                </a:lnTo>
                <a:lnTo>
                  <a:pt x="773211" y="113459"/>
                </a:lnTo>
                <a:lnTo>
                  <a:pt x="771690" y="113459"/>
                </a:lnTo>
                <a:lnTo>
                  <a:pt x="770967" y="113459"/>
                </a:lnTo>
                <a:lnTo>
                  <a:pt x="770098" y="113459"/>
                </a:lnTo>
                <a:lnTo>
                  <a:pt x="769302" y="113459"/>
                </a:lnTo>
                <a:lnTo>
                  <a:pt x="767854" y="113459"/>
                </a:lnTo>
                <a:lnTo>
                  <a:pt x="767058" y="113459"/>
                </a:lnTo>
                <a:lnTo>
                  <a:pt x="766189" y="113459"/>
                </a:lnTo>
                <a:lnTo>
                  <a:pt x="765249" y="113459"/>
                </a:lnTo>
                <a:lnTo>
                  <a:pt x="763946" y="113459"/>
                </a:lnTo>
                <a:lnTo>
                  <a:pt x="758517" y="113459"/>
                </a:lnTo>
                <a:cubicBezTo>
                  <a:pt x="757164" y="113507"/>
                  <a:pt x="755817" y="113507"/>
                  <a:pt x="754464" y="113459"/>
                </a:cubicBezTo>
                <a:cubicBezTo>
                  <a:pt x="723144" y="112340"/>
                  <a:pt x="698661" y="86043"/>
                  <a:pt x="699780" y="54721"/>
                </a:cubicBezTo>
                <a:cubicBezTo>
                  <a:pt x="700900" y="23401"/>
                  <a:pt x="727198" y="-1082"/>
                  <a:pt x="758517" y="3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44930" y="5193030"/>
            <a:ext cx="2813050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汇报人：郑雅文 田福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95350" y="1524000"/>
            <a:ext cx="6031867" cy="28611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9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81695" y="1774825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83580" y="4862513"/>
            <a:ext cx="179705" cy="179705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0331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23050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4278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520000" flipH="1">
            <a:off x="1063670" y="1751393"/>
            <a:ext cx="3761450" cy="3761450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0000">
            <a:off x="874395" y="1562117"/>
            <a:ext cx="4140000" cy="414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0000">
            <a:off x="1209130" y="1896537"/>
            <a:ext cx="3471263" cy="3471263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242550" y="5143500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2305" y="1269683"/>
            <a:ext cx="2441575" cy="1611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760" y="2948398"/>
            <a:ext cx="5107940" cy="171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完成度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68933" y="2454784"/>
            <a:ext cx="8157411" cy="1643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52955" y="2454784"/>
            <a:ext cx="3320716" cy="1643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68635" y="2671011"/>
            <a:ext cx="5692490" cy="1211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979028" y="2221831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279042" y="2221831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79056" y="2221831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509629" y="2622883"/>
            <a:ext cx="2807368" cy="1307432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4572000" y="2803576"/>
            <a:ext cx="6248400" cy="1115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当前项目实现了对Shell的模拟，能够提供基本的命令输入、执行和显示功能，支持Shell编程和简单脚本执行。但尚未实现IO重定向和管道功能。</a:t>
            </a: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3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15392400" y="3365500"/>
            <a:ext cx="1778000" cy="7112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500" dirty="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一小段正文文字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81695" y="1774825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83580" y="4862513"/>
            <a:ext cx="179705" cy="179705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0331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23050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4278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520000" flipH="1">
            <a:off x="1063670" y="1751393"/>
            <a:ext cx="3761450" cy="3761450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0000">
            <a:off x="874395" y="1562117"/>
            <a:ext cx="4140000" cy="414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0000">
            <a:off x="1209130" y="1896537"/>
            <a:ext cx="3471263" cy="3471263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242550" y="5143500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2305" y="1269683"/>
            <a:ext cx="2441575" cy="1611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760" y="2948398"/>
            <a:ext cx="5107940" cy="171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环境与工具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350523" y="4804349"/>
            <a:ext cx="711153" cy="711150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3683856" y="-1720850"/>
            <a:ext cx="3338388" cy="10706100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539297" y="2450411"/>
            <a:ext cx="719866" cy="720000"/>
          </a:xfrm>
          <a:prstGeom prst="ellipse">
            <a:avLst/>
          </a:pr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757405" y="2648411"/>
            <a:ext cx="283651" cy="324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477271" y="2447873"/>
            <a:ext cx="5972231" cy="72000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 dirty="0">
                <a:ln w="12700">
                  <a:noFill/>
                </a:ln>
                <a:solidFill>
                  <a:schemeClr val="tx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69297" y="5511800"/>
            <a:ext cx="6910205" cy="500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/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需要对环境进行C++的一些相关配置 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开发工具：VSCode</a:t>
            </a:r>
            <a:endParaRPr kumimoji="1"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2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900621" y="1219200"/>
            <a:ext cx="6384159" cy="344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74942" y="4716379"/>
            <a:ext cx="9429416" cy="8662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81100" y="52419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模拟环境：华为云耀云服务器 XShell，模拟Linux环境</a:t>
            </a:r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7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701800" y="715653"/>
            <a:ext cx="8585200" cy="3889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81695" y="1774825"/>
            <a:ext cx="398780" cy="39878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83580" y="4862513"/>
            <a:ext cx="179705" cy="179705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0331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23050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42785" y="4862513"/>
            <a:ext cx="179705" cy="179705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520000" flipH="1">
            <a:off x="1063670" y="1751393"/>
            <a:ext cx="3761450" cy="3761450"/>
          </a:xfrm>
          <a:prstGeom prst="arc">
            <a:avLst>
              <a:gd name="adj1" fmla="val 16549310"/>
              <a:gd name="adj2" fmla="val 6121730"/>
            </a:avLst>
          </a:prstGeom>
          <a:noFill/>
          <a:ln w="19050" cap="rnd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0000">
            <a:off x="874395" y="1562117"/>
            <a:ext cx="4140000" cy="4140000"/>
          </a:xfrm>
          <a:prstGeom prst="arc">
            <a:avLst>
              <a:gd name="adj1" fmla="val 1811188"/>
              <a:gd name="adj2" fmla="val 0"/>
            </a:avLst>
          </a:prstGeom>
          <a:noFill/>
          <a:ln w="1270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0000">
            <a:off x="1209130" y="1896537"/>
            <a:ext cx="3471263" cy="3471263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242550" y="5143500"/>
            <a:ext cx="568960" cy="568960"/>
          </a:xfrm>
          <a:prstGeom prst="plaque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3565" y="532765"/>
            <a:ext cx="11024870" cy="5792470"/>
          </a:xfrm>
          <a:prstGeom prst="rect">
            <a:avLst/>
          </a:prstGeom>
          <a:noFill/>
          <a:ln w="47625" cap="rnd">
            <a:solidFill>
              <a:schemeClr val="accent1">
                <a:alpha val="8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2305" y="1269683"/>
            <a:ext cx="2441575" cy="1611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>
                <a:ln w="12700">
                  <a:noFill/>
                </a:ln>
                <a:solidFill>
                  <a:schemeClr val="accent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760" y="2948398"/>
            <a:ext cx="5107940" cy="171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质量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3800" y="216000"/>
            <a:ext cx="11624400" cy="6426000"/>
          </a:xfrm>
          <a:prstGeom prst="roundRect">
            <a:avLst>
              <a:gd name="adj" fmla="val 2973"/>
            </a:avLst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866530"/>
            <a:ext cx="3348110" cy="2267570"/>
          </a:xfrm>
          <a:prstGeom prst="roundRect">
            <a:avLst>
              <a:gd name="adj" fmla="val 8000"/>
            </a:avLst>
          </a:prstGeom>
          <a:solidFill>
            <a:schemeClr val="accent1"/>
          </a:solidFill>
          <a:ln w="6055" cap="flat">
            <a:noFill/>
            <a:miter/>
          </a:ln>
          <a:effectLst>
            <a:outerShdw blurRad="254000" dist="1270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18228" y="1724025"/>
            <a:ext cx="3910971" cy="3972545"/>
          </a:xfrm>
          <a:prstGeom prst="roundRect">
            <a:avLst>
              <a:gd name="adj" fmla="val 4834"/>
            </a:avLst>
          </a:prstGeom>
          <a:blipFill>
            <a:blip r:embed="rId2"/>
            <a:srcRect/>
            <a:stretch>
              <a:fillRect t="-15069" r="-72576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33518" y="2762826"/>
            <a:ext cx="5885382" cy="293947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502900" y="1732930"/>
            <a:ext cx="782710" cy="530105"/>
          </a:xfrm>
          <a:prstGeom prst="roundRect">
            <a:avLst>
              <a:gd name="adj" fmla="val 8000"/>
            </a:avLst>
          </a:prstGeom>
          <a:solidFill>
            <a:schemeClr val="accent1"/>
          </a:solidFill>
          <a:ln w="6055" cap="flat">
            <a:noFill/>
            <a:miter/>
          </a:ln>
          <a:effectLst>
            <a:outerShdw blurRad="254000" dist="1270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283200" y="5076876"/>
            <a:ext cx="6413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功能实现较为完备，经过多次迭代开发。</a:t>
            </a:r>
            <a:endParaRPr kumimoji="1"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0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10" y="1844675"/>
            <a:ext cx="1981200" cy="2724150"/>
          </a:xfrm>
          <a:prstGeom prst="rect">
            <a:avLst/>
          </a:prstGeom>
        </p:spPr>
      </p:pic>
      <p:pic>
        <p:nvPicPr>
          <p:cNvPr id="15" name="图片 14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025" y="1196975"/>
            <a:ext cx="2095500" cy="3486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YwZTQ0YWE1MDQ5YjhlNWY1ZTA3OWJkOTk2M2U5Ym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07AD6"/>
      </a:accent1>
      <a:accent2>
        <a:srgbClr val="17BEF9"/>
      </a:accent2>
      <a:accent3>
        <a:srgbClr val="30CE9D"/>
      </a:accent3>
      <a:accent4>
        <a:srgbClr val="103BB4"/>
      </a:accent4>
      <a:accent5>
        <a:srgbClr val="001968"/>
      </a:accent5>
      <a:accent6>
        <a:srgbClr val="C9C9C9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191</Words>
  <Application>Microsoft Office PowerPoint</Application>
  <PresentationFormat>宽屏</PresentationFormat>
  <Paragraphs>71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Source Han Sans</vt:lpstr>
      <vt:lpstr>OPPOSans L</vt:lpstr>
      <vt:lpstr>OPPOSans R</vt:lpstr>
      <vt:lpstr>OPPOSans H</vt:lpstr>
      <vt:lpstr>Source Han Sans CN Bold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小破烂 路边捡到的</cp:lastModifiedBy>
  <cp:revision>6</cp:revision>
  <dcterms:created xsi:type="dcterms:W3CDTF">2024-06-17T16:29:00Z</dcterms:created>
  <dcterms:modified xsi:type="dcterms:W3CDTF">2024-06-20T10:26:02Z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83E64F83F66E4A2693C0EC45EF555D41_13</vt:lpwstr>
  </property>
  <property fmtid="{D5CDD505-2E9C-101B-9397-08002B2CF9AE}" pid="3" name="KSOProductBuildVer">
    <vt:lpwstr>2052-12.1.0.16929</vt:lpwstr>
  </property>
</Properties>
</file>